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2" r:id="rId2"/>
    <p:sldId id="264" r:id="rId3"/>
    <p:sldId id="256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nna Mohamed" initials="GM" lastIdx="1" clrIdx="0">
    <p:extLst>
      <p:ext uri="{19B8F6BF-5375-455C-9EA6-DF929625EA0E}">
        <p15:presenceInfo xmlns:p15="http://schemas.microsoft.com/office/powerpoint/2012/main" userId="Ganna Mohame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B18A2F"/>
    <a:srgbClr val="072F49"/>
    <a:srgbClr val="AE8B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29CD3-43FF-407A-912F-0E17CA8834D2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21480-A82B-4A75-B3EE-44985823B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79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CAA44-DEF7-43A2-8CD8-15C606C2041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102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CAA44-DEF7-43A2-8CD8-15C606C2041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CAA44-DEF7-43A2-8CD8-15C606C2041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20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CAA44-DEF7-43A2-8CD8-15C606C2041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944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CAA44-DEF7-43A2-8CD8-15C606C2041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57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12/19/2021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>
                <a:solidFill>
                  <a:prstClr val="black">
                    <a:tint val="75000"/>
                  </a:prstClr>
                </a:solidFill>
              </a:rPr>
              <a:t>تأثير التدريبات الباليستية بالوسط المائي لناشئات المبارزة علي بعض المتغيرات البيوميكانيكة والنشاط الكهربائي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4638-621C-427E-994D-D8753C0A7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5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12/19/2021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>
                <a:solidFill>
                  <a:prstClr val="black">
                    <a:tint val="75000"/>
                  </a:prstClr>
                </a:solidFill>
              </a:rPr>
              <a:t>تأثير التدريبات الباليستية بالوسط المائي لناشئات المبارزة علي بعض المتغيرات البيوميكانيكة والنشاط الكهربائي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4638-621C-427E-994D-D8753C0A7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25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12/19/2021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>
                <a:solidFill>
                  <a:prstClr val="black">
                    <a:tint val="75000"/>
                  </a:prstClr>
                </a:solidFill>
              </a:rPr>
              <a:t>تأثير التدريبات الباليستية بالوسط المائي لناشئات المبارزة علي بعض المتغيرات البيوميكانيكة والنشاط الكهربائي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4638-621C-427E-994D-D8753C0A7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44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12/19/2021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>
                <a:solidFill>
                  <a:prstClr val="black">
                    <a:tint val="75000"/>
                  </a:prstClr>
                </a:solidFill>
              </a:rPr>
              <a:t>تأثير التدريبات الباليستية بالوسط المائي لناشئات المبارزة علي بعض المتغيرات البيوميكانيكة والنشاط الكهربائي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4638-621C-427E-994D-D8753C0A7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13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12/19/2021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>
                <a:solidFill>
                  <a:prstClr val="black">
                    <a:tint val="75000"/>
                  </a:prstClr>
                </a:solidFill>
              </a:rPr>
              <a:t>تأثير التدريبات الباليستية بالوسط المائي لناشئات المبارزة علي بعض المتغيرات البيوميكانيكة والنشاط الكهربائي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4638-621C-427E-994D-D8753C0A7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732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12/19/2021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>
                <a:solidFill>
                  <a:prstClr val="black">
                    <a:tint val="75000"/>
                  </a:prstClr>
                </a:solidFill>
              </a:rPr>
              <a:t>تأثير التدريبات الباليستية بالوسط المائي لناشئات المبارزة علي بعض المتغيرات البيوميكانيكة والنشاط الكهربائي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4638-621C-427E-994D-D8753C0A7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4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12/19/2021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>
                <a:solidFill>
                  <a:prstClr val="black">
                    <a:tint val="75000"/>
                  </a:prstClr>
                </a:solidFill>
              </a:rPr>
              <a:t>تأثير التدريبات الباليستية بالوسط المائي لناشئات المبارزة علي بعض المتغيرات البيوميكانيكة والنشاط الكهربائي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4638-621C-427E-994D-D8753C0A7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49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12/19/2021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>
                <a:solidFill>
                  <a:prstClr val="black">
                    <a:tint val="75000"/>
                  </a:prstClr>
                </a:solidFill>
              </a:rPr>
              <a:t>تأثير التدريبات الباليستية بالوسط المائي لناشئات المبارزة علي بعض المتغيرات البيوميكانيكة والنشاط الكهربائي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4638-621C-427E-994D-D8753C0A7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90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12/19/2021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>
                <a:solidFill>
                  <a:prstClr val="black">
                    <a:tint val="75000"/>
                  </a:prstClr>
                </a:solidFill>
              </a:rPr>
              <a:t>تأثير التدريبات الباليستية بالوسط المائي لناشئات المبارزة علي بعض المتغيرات البيوميكانيكة والنشاط الكهربائي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4638-621C-427E-994D-D8753C0A7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60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12/19/2021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>
                <a:solidFill>
                  <a:prstClr val="black">
                    <a:tint val="75000"/>
                  </a:prstClr>
                </a:solidFill>
              </a:rPr>
              <a:t>تأثير التدريبات الباليستية بالوسط المائي لناشئات المبارزة علي بعض المتغيرات البيوميكانيكة والنشاط الكهربائي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4638-621C-427E-994D-D8753C0A7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57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12/19/2021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>
                <a:solidFill>
                  <a:prstClr val="black">
                    <a:tint val="75000"/>
                  </a:prstClr>
                </a:solidFill>
              </a:rPr>
              <a:t>تأثير التدريبات الباليستية بالوسط المائي لناشئات المبارزة علي بعض المتغيرات البيوميكانيكة والنشاط الكهربائي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4638-621C-427E-994D-D8753C0A7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07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12/19/2021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>
                <a:solidFill>
                  <a:prstClr val="black">
                    <a:tint val="75000"/>
                  </a:prstClr>
                </a:solidFill>
              </a:rPr>
              <a:t>تأثير التدريبات الباليستية بالوسط المائي لناشئات المبارزة علي بعض المتغيرات البيوميكانيكة والنشاط الكهربائي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24638-621C-427E-994D-D8753C0A74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53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027391" y="6428096"/>
            <a:ext cx="368490" cy="3002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77786" y="274537"/>
            <a:ext cx="9084128" cy="7125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2008" y="38425"/>
            <a:ext cx="2199724" cy="1092182"/>
            <a:chOff x="5083945" y="1236581"/>
            <a:chExt cx="2199724" cy="1092182"/>
          </a:xfrm>
        </p:grpSpPr>
        <p:pic>
          <p:nvPicPr>
            <p:cNvPr id="1025" name="Picture 153" descr="IMG-20220510-WA004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047" b="20103"/>
            <a:stretch>
              <a:fillRect/>
            </a:stretch>
          </p:blipFill>
          <p:spPr bwMode="auto">
            <a:xfrm>
              <a:off x="6183765" y="1236581"/>
              <a:ext cx="1099904" cy="1092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 descr="C:\Users\Ganna\AppData\Local\Microsoft\Windows\INetCache\Content.Word\IMG-20220510-WA0042.jpg"/>
            <p:cNvPicPr/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8733" b="6369"/>
            <a:stretch/>
          </p:blipFill>
          <p:spPr bwMode="auto">
            <a:xfrm>
              <a:off x="5083945" y="1249263"/>
              <a:ext cx="1099820" cy="10795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Rectangle 11"/>
          <p:cNvSpPr/>
          <p:nvPr/>
        </p:nvSpPr>
        <p:spPr>
          <a:xfrm>
            <a:off x="0" y="6434712"/>
            <a:ext cx="10168759" cy="405433"/>
          </a:xfrm>
          <a:prstGeom prst="rect">
            <a:avLst/>
          </a:prstGeom>
          <a:solidFill>
            <a:srgbClr val="AE8B2F"/>
          </a:solidFill>
          <a:ln>
            <a:solidFill>
              <a:srgbClr val="AE8B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74716" y="6463966"/>
            <a:ext cx="4439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b="1" dirty="0">
                <a:solidFill>
                  <a:schemeClr val="bg1"/>
                </a:solidFill>
              </a:rPr>
              <a:t>كلية التربية الرياضية للبنات بالجزيرة – جامعة حلوان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48" y="6463966"/>
            <a:ext cx="639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Faculty Of Physical Education For Girls – Helwan University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5748" y="1366719"/>
            <a:ext cx="9972234" cy="5061146"/>
          </a:xfrm>
        </p:spPr>
        <p:txBody>
          <a:bodyPr>
            <a:normAutofit/>
          </a:bodyPr>
          <a:lstStyle/>
          <a:p>
            <a:pPr algn="ctr" rtl="1">
              <a:lnSpc>
                <a:spcPct val="250000"/>
              </a:lnSpc>
            </a:pPr>
            <a:r>
              <a:rPr lang="ar-SA" b="1" dirty="0">
                <a:solidFill>
                  <a:srgbClr val="0000CC"/>
                </a:solidFill>
              </a:rPr>
              <a:t>"</a:t>
            </a:r>
            <a:r>
              <a:rPr lang="ar-SA" sz="4000" b="1" dirty="0">
                <a:solidFill>
                  <a:srgbClr val="0000CC"/>
                </a:solidFill>
              </a:rPr>
              <a:t>تسعي كلية التربية الرياضية للبنات بالجزيرة إلي تحقيق الريادة والتميز مواكبة للتحول الرقمي وذات تصنيف اقليمي متقدم".</a:t>
            </a:r>
            <a:endParaRPr lang="en-US" sz="4000" dirty="0">
              <a:solidFill>
                <a:srgbClr val="0000CC"/>
              </a:solidFill>
            </a:endParaRPr>
          </a:p>
          <a:p>
            <a:pPr algn="just" rtl="1"/>
            <a:endParaRPr lang="en-US" dirty="0">
              <a:solidFill>
                <a:srgbClr val="072F4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1988" y="274537"/>
            <a:ext cx="8865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3200">
                <a:solidFill>
                  <a:schemeClr val="bg1"/>
                </a:solidFill>
              </a:defRPr>
            </a:lvl1pPr>
          </a:lstStyle>
          <a:p>
            <a:r>
              <a:rPr lang="ar-EG" sz="4400" dirty="0"/>
              <a:t>رؤية الكلية </a:t>
            </a:r>
            <a:r>
              <a:rPr lang="en-US" sz="4400" dirty="0"/>
              <a:t>V</a:t>
            </a:r>
            <a:r>
              <a:rPr lang="en-GB" sz="4400" dirty="0" err="1"/>
              <a:t>ision</a:t>
            </a:r>
            <a:endParaRPr lang="en-US" sz="4400" dirty="0"/>
          </a:p>
        </p:txBody>
      </p:sp>
      <p:sp>
        <p:nvSpPr>
          <p:cNvPr id="9" name="Rectangle 8"/>
          <p:cNvSpPr/>
          <p:nvPr/>
        </p:nvSpPr>
        <p:spPr>
          <a:xfrm>
            <a:off x="11116614" y="2049620"/>
            <a:ext cx="433967" cy="4098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845582" y="1534939"/>
            <a:ext cx="2346418" cy="4250645"/>
            <a:chOff x="8617796" y="1897220"/>
            <a:chExt cx="2346418" cy="4250645"/>
          </a:xfrm>
        </p:grpSpPr>
        <p:sp>
          <p:nvSpPr>
            <p:cNvPr id="23" name="Graphic 9">
              <a:extLst>
                <a:ext uri="{FF2B5EF4-FFF2-40B4-BE49-F238E27FC236}">
                  <a16:creationId xmlns:a16="http://schemas.microsoft.com/office/drawing/2014/main" id="{45546476-458E-35C6-1620-3D28E043478A}"/>
                </a:ext>
              </a:extLst>
            </p:cNvPr>
            <p:cNvSpPr/>
            <p:nvPr/>
          </p:nvSpPr>
          <p:spPr>
            <a:xfrm>
              <a:off x="8617796" y="1897220"/>
              <a:ext cx="2041618" cy="3945845"/>
            </a:xfrm>
            <a:custGeom>
              <a:avLst/>
              <a:gdLst>
                <a:gd name="connsiteX0" fmla="*/ 1778413 w 1803170"/>
                <a:gd name="connsiteY0" fmla="*/ 2671923 h 3170327"/>
                <a:gd name="connsiteX1" fmla="*/ 1773979 w 1803170"/>
                <a:gd name="connsiteY1" fmla="*/ 2666011 h 3170327"/>
                <a:gd name="connsiteX2" fmla="*/ 1733704 w 1803170"/>
                <a:gd name="connsiteY2" fmla="*/ 2614281 h 3170327"/>
                <a:gd name="connsiteX3" fmla="*/ 1722619 w 1803170"/>
                <a:gd name="connsiteY3" fmla="*/ 2580287 h 3170327"/>
                <a:gd name="connsiteX4" fmla="*/ 1719663 w 1803170"/>
                <a:gd name="connsiteY4" fmla="*/ 2545923 h 3170327"/>
                <a:gd name="connsiteX5" fmla="*/ 1662390 w 1803170"/>
                <a:gd name="connsiteY5" fmla="*/ 2443201 h 3170327"/>
                <a:gd name="connsiteX6" fmla="*/ 1618789 w 1803170"/>
                <a:gd name="connsiteY6" fmla="*/ 2436181 h 3170327"/>
                <a:gd name="connsiteX7" fmla="*/ 1493527 w 1803170"/>
                <a:gd name="connsiteY7" fmla="*/ 2489389 h 3170327"/>
                <a:gd name="connsiteX8" fmla="*/ 1474313 w 1803170"/>
                <a:gd name="connsiteY8" fmla="*/ 2488280 h 3170327"/>
                <a:gd name="connsiteX9" fmla="*/ 1290301 w 1803170"/>
                <a:gd name="connsiteY9" fmla="*/ 2371518 h 3170327"/>
                <a:gd name="connsiteX10" fmla="*/ 1277369 w 1803170"/>
                <a:gd name="connsiteY10" fmla="*/ 2361911 h 3170327"/>
                <a:gd name="connsiteX11" fmla="*/ 1114788 w 1803170"/>
                <a:gd name="connsiteY11" fmla="*/ 2253647 h 3170327"/>
                <a:gd name="connsiteX12" fmla="*/ 989527 w 1803170"/>
                <a:gd name="connsiteY12" fmla="*/ 2221131 h 3170327"/>
                <a:gd name="connsiteX13" fmla="*/ 955163 w 1803170"/>
                <a:gd name="connsiteY13" fmla="*/ 2199699 h 3170327"/>
                <a:gd name="connsiteX14" fmla="*/ 914148 w 1803170"/>
                <a:gd name="connsiteY14" fmla="*/ 2113975 h 3170327"/>
                <a:gd name="connsiteX15" fmla="*/ 852072 w 1803170"/>
                <a:gd name="connsiteY15" fmla="*/ 1843869 h 3170327"/>
                <a:gd name="connsiteX16" fmla="*/ 842095 w 1803170"/>
                <a:gd name="connsiteY16" fmla="*/ 1784010 h 3170327"/>
                <a:gd name="connsiteX17" fmla="*/ 856506 w 1803170"/>
                <a:gd name="connsiteY17" fmla="*/ 1768121 h 3170327"/>
                <a:gd name="connsiteX18" fmla="*/ 918582 w 1803170"/>
                <a:gd name="connsiteY18" fmla="*/ 1767751 h 3170327"/>
                <a:gd name="connsiteX19" fmla="*/ 930406 w 1803170"/>
                <a:gd name="connsiteY19" fmla="*/ 1756666 h 3170327"/>
                <a:gd name="connsiteX20" fmla="*/ 936688 w 1803170"/>
                <a:gd name="connsiteY20" fmla="*/ 1689047 h 3170327"/>
                <a:gd name="connsiteX21" fmla="*/ 947034 w 1803170"/>
                <a:gd name="connsiteY21" fmla="*/ 1585587 h 3170327"/>
                <a:gd name="connsiteX22" fmla="*/ 847268 w 1803170"/>
                <a:gd name="connsiteY22" fmla="*/ 1246014 h 3170327"/>
                <a:gd name="connsiteX23" fmla="*/ 852811 w 1803170"/>
                <a:gd name="connsiteY23" fmla="*/ 1229387 h 3170327"/>
                <a:gd name="connsiteX24" fmla="*/ 1209750 w 1803170"/>
                <a:gd name="connsiteY24" fmla="*/ 1056090 h 3170327"/>
                <a:gd name="connsiteX25" fmla="*/ 1253721 w 1803170"/>
                <a:gd name="connsiteY25" fmla="*/ 1015076 h 3170327"/>
                <a:gd name="connsiteX26" fmla="*/ 1258894 w 1803170"/>
                <a:gd name="connsiteY26" fmla="*/ 975908 h 3170327"/>
                <a:gd name="connsiteX27" fmla="*/ 1217140 w 1803170"/>
                <a:gd name="connsiteY27" fmla="*/ 903486 h 3170327"/>
                <a:gd name="connsiteX28" fmla="*/ 1125503 w 1803170"/>
                <a:gd name="connsiteY28" fmla="*/ 812958 h 3170327"/>
                <a:gd name="connsiteX29" fmla="*/ 925972 w 1803170"/>
                <a:gd name="connsiteY29" fmla="*/ 621925 h 3170327"/>
                <a:gd name="connsiteX30" fmla="*/ 910084 w 1803170"/>
                <a:gd name="connsiteY30" fmla="*/ 610471 h 3170327"/>
                <a:gd name="connsiteX31" fmla="*/ 682470 w 1803170"/>
                <a:gd name="connsiteY31" fmla="*/ 490013 h 3170327"/>
                <a:gd name="connsiteX32" fmla="*/ 647368 w 1803170"/>
                <a:gd name="connsiteY32" fmla="*/ 449368 h 3170327"/>
                <a:gd name="connsiteX33" fmla="*/ 691708 w 1803170"/>
                <a:gd name="connsiteY33" fmla="*/ 351080 h 3170327"/>
                <a:gd name="connsiteX34" fmla="*/ 729028 w 1803170"/>
                <a:gd name="connsiteY34" fmla="*/ 447890 h 3170327"/>
                <a:gd name="connsiteX35" fmla="*/ 869808 w 1803170"/>
                <a:gd name="connsiteY35" fmla="*/ 566870 h 3170327"/>
                <a:gd name="connsiteX36" fmla="*/ 865743 w 1803170"/>
                <a:gd name="connsiteY36" fmla="*/ 556893 h 3170327"/>
                <a:gd name="connsiteX37" fmla="*/ 855397 w 1803170"/>
                <a:gd name="connsiteY37" fmla="*/ 360318 h 3170327"/>
                <a:gd name="connsiteX38" fmla="*/ 879784 w 1803170"/>
                <a:gd name="connsiteY38" fmla="*/ 321520 h 3170327"/>
                <a:gd name="connsiteX39" fmla="*/ 910453 w 1803170"/>
                <a:gd name="connsiteY39" fmla="*/ 147115 h 3170327"/>
                <a:gd name="connsiteX40" fmla="*/ 724963 w 1803170"/>
                <a:gd name="connsiteY40" fmla="*/ 62130 h 3170327"/>
                <a:gd name="connsiteX41" fmla="*/ 703162 w 1803170"/>
                <a:gd name="connsiteY41" fmla="*/ 76171 h 3170327"/>
                <a:gd name="connsiteX42" fmla="*/ 685796 w 1803170"/>
                <a:gd name="connsiteY42" fmla="*/ 54740 h 3170327"/>
                <a:gd name="connsiteX43" fmla="*/ 627045 w 1803170"/>
                <a:gd name="connsiteY43" fmla="*/ 18898 h 3170327"/>
                <a:gd name="connsiteX44" fmla="*/ 502153 w 1803170"/>
                <a:gd name="connsiteY44" fmla="*/ 792 h 3170327"/>
                <a:gd name="connsiteX45" fmla="*/ 402388 w 1803170"/>
                <a:gd name="connsiteY45" fmla="*/ 70998 h 3170327"/>
                <a:gd name="connsiteX46" fmla="*/ 400540 w 1803170"/>
                <a:gd name="connsiteY46" fmla="*/ 105361 h 3170327"/>
                <a:gd name="connsiteX47" fmla="*/ 397215 w 1803170"/>
                <a:gd name="connsiteY47" fmla="*/ 114968 h 3170327"/>
                <a:gd name="connsiteX48" fmla="*/ 377262 w 1803170"/>
                <a:gd name="connsiteY48" fmla="*/ 150810 h 3170327"/>
                <a:gd name="connsiteX49" fmla="*/ 375045 w 1803170"/>
                <a:gd name="connsiteY49" fmla="*/ 216212 h 3170327"/>
                <a:gd name="connsiteX50" fmla="*/ 357678 w 1803170"/>
                <a:gd name="connsiteY50" fmla="*/ 283092 h 3170327"/>
                <a:gd name="connsiteX51" fmla="*/ 353613 w 1803170"/>
                <a:gd name="connsiteY51" fmla="*/ 289373 h 3170327"/>
                <a:gd name="connsiteX52" fmla="*/ 363590 w 1803170"/>
                <a:gd name="connsiteY52" fmla="*/ 321151 h 3170327"/>
                <a:gd name="connsiteX53" fmla="*/ 374675 w 1803170"/>
                <a:gd name="connsiteY53" fmla="*/ 338148 h 3170327"/>
                <a:gd name="connsiteX54" fmla="*/ 376523 w 1803170"/>
                <a:gd name="connsiteY54" fmla="*/ 414635 h 3170327"/>
                <a:gd name="connsiteX55" fmla="*/ 405344 w 1803170"/>
                <a:gd name="connsiteY55" fmla="*/ 441239 h 3170327"/>
                <a:gd name="connsiteX56" fmla="*/ 455966 w 1803170"/>
                <a:gd name="connsiteY56" fmla="*/ 442717 h 3170327"/>
                <a:gd name="connsiteX57" fmla="*/ 467420 w 1803170"/>
                <a:gd name="connsiteY57" fmla="*/ 447890 h 3170327"/>
                <a:gd name="connsiteX58" fmla="*/ 446358 w 1803170"/>
                <a:gd name="connsiteY58" fmla="*/ 523268 h 3170327"/>
                <a:gd name="connsiteX59" fmla="*/ 420493 w 1803170"/>
                <a:gd name="connsiteY59" fmla="*/ 531028 h 3170327"/>
                <a:gd name="connsiteX60" fmla="*/ 267150 w 1803170"/>
                <a:gd name="connsiteY60" fmla="*/ 651855 h 3170327"/>
                <a:gd name="connsiteX61" fmla="*/ 254587 w 1803170"/>
                <a:gd name="connsiteY61" fmla="*/ 713562 h 3170327"/>
                <a:gd name="connsiteX62" fmla="*/ 247936 w 1803170"/>
                <a:gd name="connsiteY62" fmla="*/ 720582 h 3170327"/>
                <a:gd name="connsiteX63" fmla="*/ 190294 w 1803170"/>
                <a:gd name="connsiteY63" fmla="*/ 734623 h 3170327"/>
                <a:gd name="connsiteX64" fmla="*/ 136346 w 1803170"/>
                <a:gd name="connsiteY64" fmla="*/ 778225 h 3170327"/>
                <a:gd name="connsiteX65" fmla="*/ 128956 w 1803170"/>
                <a:gd name="connsiteY65" fmla="*/ 797808 h 3170327"/>
                <a:gd name="connsiteX66" fmla="*/ 142258 w 1803170"/>
                <a:gd name="connsiteY66" fmla="*/ 1133316 h 3170327"/>
                <a:gd name="connsiteX67" fmla="*/ 144475 w 1803170"/>
                <a:gd name="connsiteY67" fmla="*/ 1144032 h 3170327"/>
                <a:gd name="connsiteX68" fmla="*/ 179948 w 1803170"/>
                <a:gd name="connsiteY68" fmla="*/ 1191328 h 3170327"/>
                <a:gd name="connsiteX69" fmla="*/ 250522 w 1803170"/>
                <a:gd name="connsiteY69" fmla="*/ 1184677 h 3170327"/>
                <a:gd name="connsiteX70" fmla="*/ 258651 w 1803170"/>
                <a:gd name="connsiteY70" fmla="*/ 1171005 h 3170327"/>
                <a:gd name="connsiteX71" fmla="*/ 347701 w 1803170"/>
                <a:gd name="connsiteY71" fmla="*/ 991427 h 3170327"/>
                <a:gd name="connsiteX72" fmla="*/ 353983 w 1803170"/>
                <a:gd name="connsiteY72" fmla="*/ 979973 h 3170327"/>
                <a:gd name="connsiteX73" fmla="*/ 356569 w 1803170"/>
                <a:gd name="connsiteY73" fmla="*/ 982559 h 3170327"/>
                <a:gd name="connsiteX74" fmla="*/ 364699 w 1803170"/>
                <a:gd name="connsiteY74" fmla="*/ 1000665 h 3170327"/>
                <a:gd name="connsiteX75" fmla="*/ 429731 w 1803170"/>
                <a:gd name="connsiteY75" fmla="*/ 1305874 h 3170327"/>
                <a:gd name="connsiteX76" fmla="*/ 433056 w 1803170"/>
                <a:gd name="connsiteY76" fmla="*/ 1427070 h 3170327"/>
                <a:gd name="connsiteX77" fmla="*/ 492177 w 1803170"/>
                <a:gd name="connsiteY77" fmla="*/ 1745581 h 3170327"/>
                <a:gd name="connsiteX78" fmla="*/ 488851 w 1803170"/>
                <a:gd name="connsiteY78" fmla="*/ 1769968 h 3170327"/>
                <a:gd name="connsiteX79" fmla="*/ 338833 w 1803170"/>
                <a:gd name="connsiteY79" fmla="*/ 2028250 h 3170327"/>
                <a:gd name="connsiteX80" fmla="*/ 294124 w 1803170"/>
                <a:gd name="connsiteY80" fmla="*/ 2101042 h 3170327"/>
                <a:gd name="connsiteX81" fmla="*/ 290059 w 1803170"/>
                <a:gd name="connsiteY81" fmla="*/ 2290967 h 3170327"/>
                <a:gd name="connsiteX82" fmla="*/ 294493 w 1803170"/>
                <a:gd name="connsiteY82" fmla="*/ 2307224 h 3170327"/>
                <a:gd name="connsiteX83" fmla="*/ 299666 w 1803170"/>
                <a:gd name="connsiteY83" fmla="*/ 2695941 h 3170327"/>
                <a:gd name="connsiteX84" fmla="*/ 266041 w 1803170"/>
                <a:gd name="connsiteY84" fmla="*/ 2919859 h 3170327"/>
                <a:gd name="connsiteX85" fmla="*/ 250153 w 1803170"/>
                <a:gd name="connsiteY85" fmla="*/ 2935748 h 3170327"/>
                <a:gd name="connsiteX86" fmla="*/ 225027 w 1803170"/>
                <a:gd name="connsiteY86" fmla="*/ 2947202 h 3170327"/>
                <a:gd name="connsiteX87" fmla="*/ 157777 w 1803170"/>
                <a:gd name="connsiteY87" fmla="*/ 2997454 h 3170327"/>
                <a:gd name="connsiteX88" fmla="*/ 64293 w 1803170"/>
                <a:gd name="connsiteY88" fmla="*/ 3011496 h 3170327"/>
                <a:gd name="connsiteX89" fmla="*/ 0 w 1803170"/>
                <a:gd name="connsiteY89" fmla="*/ 3036622 h 3170327"/>
                <a:gd name="connsiteX90" fmla="*/ 0 w 1803170"/>
                <a:gd name="connsiteY90" fmla="*/ 3058792 h 3170327"/>
                <a:gd name="connsiteX91" fmla="*/ 7760 w 1803170"/>
                <a:gd name="connsiteY91" fmla="*/ 3080962 h 3170327"/>
                <a:gd name="connsiteX92" fmla="*/ 62076 w 1803170"/>
                <a:gd name="connsiteY92" fmla="*/ 3130475 h 3170327"/>
                <a:gd name="connsiteX93" fmla="*/ 169232 w 1803170"/>
                <a:gd name="connsiteY93" fmla="*/ 3143408 h 3170327"/>
                <a:gd name="connsiteX94" fmla="*/ 229830 w 1803170"/>
                <a:gd name="connsiteY94" fmla="*/ 3154493 h 3170327"/>
                <a:gd name="connsiteX95" fmla="*/ 272693 w 1803170"/>
                <a:gd name="connsiteY95" fmla="*/ 3170751 h 3170327"/>
                <a:gd name="connsiteX96" fmla="*/ 284517 w 1803170"/>
                <a:gd name="connsiteY96" fmla="*/ 3172968 h 3170327"/>
                <a:gd name="connsiteX97" fmla="*/ 336616 w 1803170"/>
                <a:gd name="connsiteY97" fmla="*/ 3172968 h 3170327"/>
                <a:gd name="connsiteX98" fmla="*/ 356200 w 1803170"/>
                <a:gd name="connsiteY98" fmla="*/ 3166317 h 3170327"/>
                <a:gd name="connsiteX99" fmla="*/ 404235 w 1803170"/>
                <a:gd name="connsiteY99" fmla="*/ 3110892 h 3170327"/>
                <a:gd name="connsiteX100" fmla="*/ 396845 w 1803170"/>
                <a:gd name="connsiteY100" fmla="*/ 2988217 h 3170327"/>
                <a:gd name="connsiteX101" fmla="*/ 395367 w 1803170"/>
                <a:gd name="connsiteY101" fmla="*/ 2966416 h 3170327"/>
                <a:gd name="connsiteX102" fmla="*/ 437860 w 1803170"/>
                <a:gd name="connsiteY102" fmla="*/ 2785730 h 3170327"/>
                <a:gd name="connsiteX103" fmla="*/ 480722 w 1803170"/>
                <a:gd name="connsiteY103" fmla="*/ 2459459 h 3170327"/>
                <a:gd name="connsiteX104" fmla="*/ 472593 w 1803170"/>
                <a:gd name="connsiteY104" fmla="*/ 2235172 h 3170327"/>
                <a:gd name="connsiteX105" fmla="*/ 479614 w 1803170"/>
                <a:gd name="connsiteY105" fmla="*/ 2216696 h 3170327"/>
                <a:gd name="connsiteX106" fmla="*/ 602288 w 1803170"/>
                <a:gd name="connsiteY106" fmla="*/ 2099195 h 3170327"/>
                <a:gd name="connsiteX107" fmla="*/ 617068 w 1803170"/>
                <a:gd name="connsiteY107" fmla="*/ 2100673 h 3170327"/>
                <a:gd name="connsiteX108" fmla="*/ 730136 w 1803170"/>
                <a:gd name="connsiteY108" fmla="*/ 2281359 h 3170327"/>
                <a:gd name="connsiteX109" fmla="*/ 736418 w 1803170"/>
                <a:gd name="connsiteY109" fmla="*/ 2297248 h 3170327"/>
                <a:gd name="connsiteX110" fmla="*/ 823990 w 1803170"/>
                <a:gd name="connsiteY110" fmla="*/ 2394427 h 3170327"/>
                <a:gd name="connsiteX111" fmla="*/ 882371 w 1803170"/>
                <a:gd name="connsiteY111" fmla="*/ 2404034 h 3170327"/>
                <a:gd name="connsiteX112" fmla="*/ 896782 w 1803170"/>
                <a:gd name="connsiteY112" fmla="*/ 2406251 h 3170327"/>
                <a:gd name="connsiteX113" fmla="*/ 1108506 w 1803170"/>
                <a:gd name="connsiteY113" fmla="*/ 2493823 h 3170327"/>
                <a:gd name="connsiteX114" fmla="*/ 1173908 w 1803170"/>
                <a:gd name="connsiteY114" fmla="*/ 2516363 h 3170327"/>
                <a:gd name="connsiteX115" fmla="*/ 1247439 w 1803170"/>
                <a:gd name="connsiteY115" fmla="*/ 2537424 h 3170327"/>
                <a:gd name="connsiteX116" fmla="*/ 1496483 w 1803170"/>
                <a:gd name="connsiteY116" fmla="*/ 2664164 h 3170327"/>
                <a:gd name="connsiteX117" fmla="*/ 1504982 w 1803170"/>
                <a:gd name="connsiteY117" fmla="*/ 2672662 h 3170327"/>
                <a:gd name="connsiteX118" fmla="*/ 1588489 w 1803170"/>
                <a:gd name="connsiteY118" fmla="*/ 2732522 h 3170327"/>
                <a:gd name="connsiteX119" fmla="*/ 1711164 w 1803170"/>
                <a:gd name="connsiteY119" fmla="*/ 2834873 h 3170327"/>
                <a:gd name="connsiteX120" fmla="*/ 1732226 w 1803170"/>
                <a:gd name="connsiteY120" fmla="*/ 2871085 h 3170327"/>
                <a:gd name="connsiteX121" fmla="*/ 1758830 w 1803170"/>
                <a:gd name="connsiteY121" fmla="*/ 2892885 h 3170327"/>
                <a:gd name="connsiteX122" fmla="*/ 1781739 w 1803170"/>
                <a:gd name="connsiteY122" fmla="*/ 2884756 h 3170327"/>
                <a:gd name="connsiteX123" fmla="*/ 1796519 w 1803170"/>
                <a:gd name="connsiteY123" fmla="*/ 2849653 h 3170327"/>
                <a:gd name="connsiteX124" fmla="*/ 1778413 w 1803170"/>
                <a:gd name="connsiteY124" fmla="*/ 2671923 h 3170327"/>
                <a:gd name="connsiteX125" fmla="*/ 743808 w 1803170"/>
                <a:gd name="connsiteY125" fmla="*/ 261661 h 3170327"/>
                <a:gd name="connsiteX126" fmla="*/ 734940 w 1803170"/>
                <a:gd name="connsiteY126" fmla="*/ 130488 h 3170327"/>
                <a:gd name="connsiteX127" fmla="*/ 743808 w 1803170"/>
                <a:gd name="connsiteY127" fmla="*/ 261661 h 3170327"/>
                <a:gd name="connsiteX128" fmla="*/ 835814 w 1803170"/>
                <a:gd name="connsiteY128" fmla="*/ 1132208 h 3170327"/>
                <a:gd name="connsiteX129" fmla="*/ 877198 w 1803170"/>
                <a:gd name="connsiteY129" fmla="*/ 881316 h 3170327"/>
                <a:gd name="connsiteX130" fmla="*/ 898260 w 1803170"/>
                <a:gd name="connsiteY130" fmla="*/ 835498 h 3170327"/>
                <a:gd name="connsiteX131" fmla="*/ 911931 w 1803170"/>
                <a:gd name="connsiteY131" fmla="*/ 832542 h 3170327"/>
                <a:gd name="connsiteX132" fmla="*/ 1091509 w 1803170"/>
                <a:gd name="connsiteY132" fmla="*/ 951152 h 3170327"/>
                <a:gd name="connsiteX133" fmla="*/ 1094465 w 1803170"/>
                <a:gd name="connsiteY133" fmla="*/ 961867 h 3170327"/>
                <a:gd name="connsiteX134" fmla="*/ 887544 w 1803170"/>
                <a:gd name="connsiteY134" fmla="*/ 1122231 h 3170327"/>
                <a:gd name="connsiteX135" fmla="*/ 843943 w 1803170"/>
                <a:gd name="connsiteY135" fmla="*/ 1136272 h 3170327"/>
                <a:gd name="connsiteX136" fmla="*/ 835814 w 1803170"/>
                <a:gd name="connsiteY136" fmla="*/ 1132208 h 3170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1803170" h="3170327">
                  <a:moveTo>
                    <a:pt x="1778413" y="2671923"/>
                  </a:moveTo>
                  <a:cubicBezTo>
                    <a:pt x="1777305" y="2669706"/>
                    <a:pt x="1775827" y="2667859"/>
                    <a:pt x="1773979" y="2666011"/>
                  </a:cubicBezTo>
                  <a:cubicBezTo>
                    <a:pt x="1759199" y="2649753"/>
                    <a:pt x="1746636" y="2632017"/>
                    <a:pt x="1733704" y="2614281"/>
                  </a:cubicBezTo>
                  <a:cubicBezTo>
                    <a:pt x="1726314" y="2603935"/>
                    <a:pt x="1721880" y="2593589"/>
                    <a:pt x="1722619" y="2580287"/>
                  </a:cubicBezTo>
                  <a:cubicBezTo>
                    <a:pt x="1723358" y="2568832"/>
                    <a:pt x="1721880" y="2557008"/>
                    <a:pt x="1719663" y="2545923"/>
                  </a:cubicBezTo>
                  <a:cubicBezTo>
                    <a:pt x="1712273" y="2505278"/>
                    <a:pt x="1695645" y="2469805"/>
                    <a:pt x="1662390" y="2443201"/>
                  </a:cubicBezTo>
                  <a:cubicBezTo>
                    <a:pt x="1649088" y="2432855"/>
                    <a:pt x="1635786" y="2429530"/>
                    <a:pt x="1618789" y="2436181"/>
                  </a:cubicBezTo>
                  <a:cubicBezTo>
                    <a:pt x="1576296" y="2452808"/>
                    <a:pt x="1534912" y="2470914"/>
                    <a:pt x="1493527" y="2489389"/>
                  </a:cubicBezTo>
                  <a:cubicBezTo>
                    <a:pt x="1486507" y="2492715"/>
                    <a:pt x="1481334" y="2492715"/>
                    <a:pt x="1474313" y="2488280"/>
                  </a:cubicBezTo>
                  <a:cubicBezTo>
                    <a:pt x="1412976" y="2449113"/>
                    <a:pt x="1351639" y="2410316"/>
                    <a:pt x="1290301" y="2371518"/>
                  </a:cubicBezTo>
                  <a:cubicBezTo>
                    <a:pt x="1285867" y="2368562"/>
                    <a:pt x="1281064" y="2365606"/>
                    <a:pt x="1277369" y="2361911"/>
                  </a:cubicBezTo>
                  <a:cubicBezTo>
                    <a:pt x="1232289" y="2312028"/>
                    <a:pt x="1176125" y="2279142"/>
                    <a:pt x="1114788" y="2253647"/>
                  </a:cubicBezTo>
                  <a:cubicBezTo>
                    <a:pt x="1074512" y="2237019"/>
                    <a:pt x="1032389" y="2227042"/>
                    <a:pt x="989527" y="2221131"/>
                  </a:cubicBezTo>
                  <a:cubicBezTo>
                    <a:pt x="975485" y="2219283"/>
                    <a:pt x="964031" y="2214849"/>
                    <a:pt x="955163" y="2199699"/>
                  </a:cubicBezTo>
                  <a:cubicBezTo>
                    <a:pt x="938905" y="2171987"/>
                    <a:pt x="924864" y="2143904"/>
                    <a:pt x="914148" y="2113975"/>
                  </a:cubicBezTo>
                  <a:cubicBezTo>
                    <a:pt x="883479" y="2026403"/>
                    <a:pt x="866482" y="1935505"/>
                    <a:pt x="852072" y="1843869"/>
                  </a:cubicBezTo>
                  <a:cubicBezTo>
                    <a:pt x="849116" y="1823916"/>
                    <a:pt x="844682" y="1803963"/>
                    <a:pt x="842095" y="1784010"/>
                  </a:cubicBezTo>
                  <a:cubicBezTo>
                    <a:pt x="840248" y="1769968"/>
                    <a:pt x="842834" y="1768121"/>
                    <a:pt x="856506" y="1768121"/>
                  </a:cubicBezTo>
                  <a:cubicBezTo>
                    <a:pt x="877198" y="1767751"/>
                    <a:pt x="897890" y="1767382"/>
                    <a:pt x="918582" y="1767751"/>
                  </a:cubicBezTo>
                  <a:cubicBezTo>
                    <a:pt x="927081" y="1767751"/>
                    <a:pt x="930037" y="1764795"/>
                    <a:pt x="930406" y="1756666"/>
                  </a:cubicBezTo>
                  <a:cubicBezTo>
                    <a:pt x="931884" y="1734127"/>
                    <a:pt x="931515" y="1711218"/>
                    <a:pt x="936688" y="1689047"/>
                  </a:cubicBezTo>
                  <a:cubicBezTo>
                    <a:pt x="944817" y="1655053"/>
                    <a:pt x="947403" y="1620690"/>
                    <a:pt x="947034" y="1585587"/>
                  </a:cubicBezTo>
                  <a:cubicBezTo>
                    <a:pt x="945556" y="1462912"/>
                    <a:pt x="907867" y="1351323"/>
                    <a:pt x="847268" y="1246014"/>
                  </a:cubicBezTo>
                  <a:cubicBezTo>
                    <a:pt x="841726" y="1236407"/>
                    <a:pt x="841726" y="1233451"/>
                    <a:pt x="852811" y="1229387"/>
                  </a:cubicBezTo>
                  <a:cubicBezTo>
                    <a:pt x="978072" y="1185047"/>
                    <a:pt x="1096313" y="1125187"/>
                    <a:pt x="1209750" y="1056090"/>
                  </a:cubicBezTo>
                  <a:cubicBezTo>
                    <a:pt x="1227116" y="1045375"/>
                    <a:pt x="1243005" y="1032812"/>
                    <a:pt x="1253721" y="1015076"/>
                  </a:cubicBezTo>
                  <a:cubicBezTo>
                    <a:pt x="1261111" y="1002882"/>
                    <a:pt x="1264436" y="989580"/>
                    <a:pt x="1258894" y="975908"/>
                  </a:cubicBezTo>
                  <a:cubicBezTo>
                    <a:pt x="1248917" y="949674"/>
                    <a:pt x="1235984" y="924917"/>
                    <a:pt x="1217140" y="903486"/>
                  </a:cubicBezTo>
                  <a:cubicBezTo>
                    <a:pt x="1189058" y="870600"/>
                    <a:pt x="1158758" y="839932"/>
                    <a:pt x="1125503" y="812958"/>
                  </a:cubicBezTo>
                  <a:cubicBezTo>
                    <a:pt x="1053820" y="754577"/>
                    <a:pt x="988418" y="689914"/>
                    <a:pt x="925972" y="621925"/>
                  </a:cubicBezTo>
                  <a:cubicBezTo>
                    <a:pt x="921538" y="616752"/>
                    <a:pt x="915996" y="613427"/>
                    <a:pt x="910084" y="610471"/>
                  </a:cubicBezTo>
                  <a:cubicBezTo>
                    <a:pt x="834336" y="570195"/>
                    <a:pt x="758588" y="529180"/>
                    <a:pt x="682470" y="490013"/>
                  </a:cubicBezTo>
                  <a:cubicBezTo>
                    <a:pt x="664365" y="480776"/>
                    <a:pt x="654019" y="467473"/>
                    <a:pt x="647368" y="449368"/>
                  </a:cubicBezTo>
                  <a:cubicBezTo>
                    <a:pt x="630740" y="403550"/>
                    <a:pt x="645520" y="369925"/>
                    <a:pt x="691708" y="351080"/>
                  </a:cubicBezTo>
                  <a:cubicBezTo>
                    <a:pt x="692816" y="387661"/>
                    <a:pt x="707596" y="419069"/>
                    <a:pt x="729028" y="447890"/>
                  </a:cubicBezTo>
                  <a:cubicBezTo>
                    <a:pt x="766717" y="498142"/>
                    <a:pt x="816600" y="534353"/>
                    <a:pt x="869808" y="566870"/>
                  </a:cubicBezTo>
                  <a:cubicBezTo>
                    <a:pt x="872025" y="561327"/>
                    <a:pt x="868330" y="559480"/>
                    <a:pt x="865743" y="556893"/>
                  </a:cubicBezTo>
                  <a:cubicBezTo>
                    <a:pt x="806623" y="496295"/>
                    <a:pt x="812535" y="421655"/>
                    <a:pt x="855397" y="360318"/>
                  </a:cubicBezTo>
                  <a:cubicBezTo>
                    <a:pt x="864265" y="347755"/>
                    <a:pt x="872394" y="334822"/>
                    <a:pt x="879784" y="321520"/>
                  </a:cubicBezTo>
                  <a:cubicBezTo>
                    <a:pt x="908975" y="266834"/>
                    <a:pt x="922647" y="209191"/>
                    <a:pt x="910453" y="147115"/>
                  </a:cubicBezTo>
                  <a:cubicBezTo>
                    <a:pt x="892347" y="54370"/>
                    <a:pt x="802559" y="12986"/>
                    <a:pt x="724963" y="62130"/>
                  </a:cubicBezTo>
                  <a:cubicBezTo>
                    <a:pt x="717204" y="66933"/>
                    <a:pt x="708335" y="77649"/>
                    <a:pt x="703162" y="76171"/>
                  </a:cubicBezTo>
                  <a:cubicBezTo>
                    <a:pt x="695772" y="73954"/>
                    <a:pt x="690969" y="62869"/>
                    <a:pt x="685796" y="54740"/>
                  </a:cubicBezTo>
                  <a:cubicBezTo>
                    <a:pt x="672124" y="32939"/>
                    <a:pt x="652541" y="22223"/>
                    <a:pt x="627045" y="18898"/>
                  </a:cubicBezTo>
                  <a:cubicBezTo>
                    <a:pt x="585291" y="12986"/>
                    <a:pt x="543907" y="6704"/>
                    <a:pt x="502153" y="792"/>
                  </a:cubicBezTo>
                  <a:cubicBezTo>
                    <a:pt x="457074" y="-5489"/>
                    <a:pt x="411256" y="26288"/>
                    <a:pt x="402388" y="70998"/>
                  </a:cubicBezTo>
                  <a:cubicBezTo>
                    <a:pt x="400171" y="82452"/>
                    <a:pt x="399432" y="93907"/>
                    <a:pt x="400540" y="105361"/>
                  </a:cubicBezTo>
                  <a:cubicBezTo>
                    <a:pt x="400910" y="109056"/>
                    <a:pt x="401279" y="112382"/>
                    <a:pt x="397215" y="114968"/>
                  </a:cubicBezTo>
                  <a:cubicBezTo>
                    <a:pt x="384652" y="123467"/>
                    <a:pt x="380218" y="136769"/>
                    <a:pt x="377262" y="150810"/>
                  </a:cubicBezTo>
                  <a:cubicBezTo>
                    <a:pt x="372458" y="172611"/>
                    <a:pt x="370980" y="194781"/>
                    <a:pt x="375045" y="216212"/>
                  </a:cubicBezTo>
                  <a:cubicBezTo>
                    <a:pt x="380218" y="242077"/>
                    <a:pt x="372458" y="263139"/>
                    <a:pt x="357678" y="283092"/>
                  </a:cubicBezTo>
                  <a:cubicBezTo>
                    <a:pt x="356200" y="284939"/>
                    <a:pt x="355091" y="287156"/>
                    <a:pt x="353613" y="289373"/>
                  </a:cubicBezTo>
                  <a:cubicBezTo>
                    <a:pt x="339572" y="311913"/>
                    <a:pt x="339203" y="312283"/>
                    <a:pt x="363590" y="321151"/>
                  </a:cubicBezTo>
                  <a:cubicBezTo>
                    <a:pt x="372828" y="324476"/>
                    <a:pt x="375414" y="328541"/>
                    <a:pt x="374675" y="338148"/>
                  </a:cubicBezTo>
                  <a:cubicBezTo>
                    <a:pt x="372458" y="363643"/>
                    <a:pt x="371350" y="389509"/>
                    <a:pt x="376523" y="414635"/>
                  </a:cubicBezTo>
                  <a:cubicBezTo>
                    <a:pt x="380587" y="434218"/>
                    <a:pt x="385760" y="438652"/>
                    <a:pt x="405344" y="441239"/>
                  </a:cubicBezTo>
                  <a:cubicBezTo>
                    <a:pt x="422341" y="443456"/>
                    <a:pt x="438968" y="443456"/>
                    <a:pt x="455966" y="442717"/>
                  </a:cubicBezTo>
                  <a:cubicBezTo>
                    <a:pt x="460769" y="442347"/>
                    <a:pt x="464095" y="443086"/>
                    <a:pt x="467420" y="447890"/>
                  </a:cubicBezTo>
                  <a:cubicBezTo>
                    <a:pt x="486634" y="477820"/>
                    <a:pt x="478505" y="507749"/>
                    <a:pt x="446358" y="523268"/>
                  </a:cubicBezTo>
                  <a:cubicBezTo>
                    <a:pt x="438229" y="527333"/>
                    <a:pt x="429731" y="529919"/>
                    <a:pt x="420493" y="531028"/>
                  </a:cubicBezTo>
                  <a:cubicBezTo>
                    <a:pt x="345115" y="540635"/>
                    <a:pt x="293015" y="579433"/>
                    <a:pt x="267150" y="651855"/>
                  </a:cubicBezTo>
                  <a:cubicBezTo>
                    <a:pt x="260129" y="671808"/>
                    <a:pt x="256434" y="692500"/>
                    <a:pt x="254587" y="713562"/>
                  </a:cubicBezTo>
                  <a:cubicBezTo>
                    <a:pt x="254217" y="717626"/>
                    <a:pt x="255326" y="722060"/>
                    <a:pt x="247936" y="720582"/>
                  </a:cubicBezTo>
                  <a:cubicBezTo>
                    <a:pt x="226505" y="716148"/>
                    <a:pt x="208030" y="724647"/>
                    <a:pt x="190294" y="734623"/>
                  </a:cubicBezTo>
                  <a:cubicBezTo>
                    <a:pt x="170340" y="746448"/>
                    <a:pt x="152974" y="761597"/>
                    <a:pt x="136346" y="778225"/>
                  </a:cubicBezTo>
                  <a:cubicBezTo>
                    <a:pt x="130434" y="784137"/>
                    <a:pt x="128587" y="790049"/>
                    <a:pt x="128956" y="797808"/>
                  </a:cubicBezTo>
                  <a:cubicBezTo>
                    <a:pt x="133760" y="909768"/>
                    <a:pt x="137824" y="1021357"/>
                    <a:pt x="142258" y="1133316"/>
                  </a:cubicBezTo>
                  <a:cubicBezTo>
                    <a:pt x="142258" y="1137011"/>
                    <a:pt x="142628" y="1140706"/>
                    <a:pt x="144475" y="1144032"/>
                  </a:cubicBezTo>
                  <a:cubicBezTo>
                    <a:pt x="154082" y="1161398"/>
                    <a:pt x="164798" y="1178026"/>
                    <a:pt x="179948" y="1191328"/>
                  </a:cubicBezTo>
                  <a:cubicBezTo>
                    <a:pt x="204704" y="1213129"/>
                    <a:pt x="230200" y="1210912"/>
                    <a:pt x="250522" y="1184677"/>
                  </a:cubicBezTo>
                  <a:cubicBezTo>
                    <a:pt x="253848" y="1180613"/>
                    <a:pt x="256434" y="1175809"/>
                    <a:pt x="258651" y="1171005"/>
                  </a:cubicBezTo>
                  <a:cubicBezTo>
                    <a:pt x="288581" y="1111146"/>
                    <a:pt x="318141" y="1051287"/>
                    <a:pt x="347701" y="991427"/>
                  </a:cubicBezTo>
                  <a:cubicBezTo>
                    <a:pt x="349549" y="987732"/>
                    <a:pt x="351766" y="984037"/>
                    <a:pt x="353983" y="979973"/>
                  </a:cubicBezTo>
                  <a:cubicBezTo>
                    <a:pt x="355461" y="981451"/>
                    <a:pt x="356200" y="981820"/>
                    <a:pt x="356569" y="982559"/>
                  </a:cubicBezTo>
                  <a:cubicBezTo>
                    <a:pt x="359156" y="988471"/>
                    <a:pt x="362112" y="994383"/>
                    <a:pt x="364699" y="1000665"/>
                  </a:cubicBezTo>
                  <a:cubicBezTo>
                    <a:pt x="404974" y="1098583"/>
                    <a:pt x="421232" y="1201305"/>
                    <a:pt x="429731" y="1305874"/>
                  </a:cubicBezTo>
                  <a:cubicBezTo>
                    <a:pt x="433056" y="1346150"/>
                    <a:pt x="430100" y="1386795"/>
                    <a:pt x="433056" y="1427070"/>
                  </a:cubicBezTo>
                  <a:cubicBezTo>
                    <a:pt x="440446" y="1535704"/>
                    <a:pt x="462986" y="1641012"/>
                    <a:pt x="492177" y="1745581"/>
                  </a:cubicBezTo>
                  <a:cubicBezTo>
                    <a:pt x="494763" y="1754819"/>
                    <a:pt x="493655" y="1761839"/>
                    <a:pt x="488851" y="1769968"/>
                  </a:cubicBezTo>
                  <a:cubicBezTo>
                    <a:pt x="438599" y="1856062"/>
                    <a:pt x="389086" y="1942156"/>
                    <a:pt x="338833" y="2028250"/>
                  </a:cubicBezTo>
                  <a:cubicBezTo>
                    <a:pt x="324423" y="2052638"/>
                    <a:pt x="311121" y="2077764"/>
                    <a:pt x="294124" y="2101042"/>
                  </a:cubicBezTo>
                  <a:cubicBezTo>
                    <a:pt x="249044" y="2162380"/>
                    <a:pt x="247936" y="2226304"/>
                    <a:pt x="290059" y="2290967"/>
                  </a:cubicBezTo>
                  <a:cubicBezTo>
                    <a:pt x="293385" y="2296139"/>
                    <a:pt x="294124" y="2301682"/>
                    <a:pt x="294493" y="2307224"/>
                  </a:cubicBezTo>
                  <a:cubicBezTo>
                    <a:pt x="305948" y="2436550"/>
                    <a:pt x="309273" y="2566246"/>
                    <a:pt x="299666" y="2695941"/>
                  </a:cubicBezTo>
                  <a:cubicBezTo>
                    <a:pt x="294124" y="2771319"/>
                    <a:pt x="284517" y="2846328"/>
                    <a:pt x="266041" y="2919859"/>
                  </a:cubicBezTo>
                  <a:cubicBezTo>
                    <a:pt x="263824" y="2929096"/>
                    <a:pt x="259390" y="2933161"/>
                    <a:pt x="250153" y="2935748"/>
                  </a:cubicBezTo>
                  <a:cubicBezTo>
                    <a:pt x="241285" y="2938334"/>
                    <a:pt x="231308" y="2937965"/>
                    <a:pt x="225027" y="2947202"/>
                  </a:cubicBezTo>
                  <a:cubicBezTo>
                    <a:pt x="208769" y="2971959"/>
                    <a:pt x="185121" y="2987478"/>
                    <a:pt x="157777" y="2997454"/>
                  </a:cubicBezTo>
                  <a:cubicBezTo>
                    <a:pt x="127478" y="3008539"/>
                    <a:pt x="96440" y="3013343"/>
                    <a:pt x="64293" y="3011496"/>
                  </a:cubicBezTo>
                  <a:cubicBezTo>
                    <a:pt x="39167" y="3010387"/>
                    <a:pt x="15519" y="3012604"/>
                    <a:pt x="0" y="3036622"/>
                  </a:cubicBezTo>
                  <a:cubicBezTo>
                    <a:pt x="0" y="3044012"/>
                    <a:pt x="0" y="3051402"/>
                    <a:pt x="0" y="3058792"/>
                  </a:cubicBezTo>
                  <a:cubicBezTo>
                    <a:pt x="3326" y="3065812"/>
                    <a:pt x="2956" y="3074311"/>
                    <a:pt x="7760" y="3080962"/>
                  </a:cubicBezTo>
                  <a:cubicBezTo>
                    <a:pt x="22909" y="3100915"/>
                    <a:pt x="39906" y="3118282"/>
                    <a:pt x="62076" y="3130475"/>
                  </a:cubicBezTo>
                  <a:cubicBezTo>
                    <a:pt x="96071" y="3148581"/>
                    <a:pt x="131912" y="3154862"/>
                    <a:pt x="169232" y="3143408"/>
                  </a:cubicBezTo>
                  <a:cubicBezTo>
                    <a:pt x="191402" y="3136757"/>
                    <a:pt x="212464" y="3139713"/>
                    <a:pt x="229830" y="3154493"/>
                  </a:cubicBezTo>
                  <a:cubicBezTo>
                    <a:pt x="242763" y="3165578"/>
                    <a:pt x="256804" y="3169642"/>
                    <a:pt x="272693" y="3170751"/>
                  </a:cubicBezTo>
                  <a:cubicBezTo>
                    <a:pt x="276757" y="3171120"/>
                    <a:pt x="280822" y="3171120"/>
                    <a:pt x="284517" y="3172968"/>
                  </a:cubicBezTo>
                  <a:cubicBezTo>
                    <a:pt x="301883" y="3172968"/>
                    <a:pt x="319250" y="3172968"/>
                    <a:pt x="336616" y="3172968"/>
                  </a:cubicBezTo>
                  <a:cubicBezTo>
                    <a:pt x="342159" y="3168534"/>
                    <a:pt x="349549" y="3168534"/>
                    <a:pt x="356200" y="3166317"/>
                  </a:cubicBezTo>
                  <a:cubicBezTo>
                    <a:pt x="382804" y="3157079"/>
                    <a:pt x="399432" y="3140452"/>
                    <a:pt x="404235" y="3110892"/>
                  </a:cubicBezTo>
                  <a:cubicBezTo>
                    <a:pt x="410517" y="3069138"/>
                    <a:pt x="408300" y="3028493"/>
                    <a:pt x="396845" y="2988217"/>
                  </a:cubicBezTo>
                  <a:cubicBezTo>
                    <a:pt x="394628" y="2980827"/>
                    <a:pt x="394259" y="2973806"/>
                    <a:pt x="395367" y="2966416"/>
                  </a:cubicBezTo>
                  <a:cubicBezTo>
                    <a:pt x="404974" y="2905079"/>
                    <a:pt x="418646" y="2844481"/>
                    <a:pt x="437860" y="2785730"/>
                  </a:cubicBezTo>
                  <a:cubicBezTo>
                    <a:pt x="472593" y="2679313"/>
                    <a:pt x="481461" y="2570310"/>
                    <a:pt x="480722" y="2459459"/>
                  </a:cubicBezTo>
                  <a:cubicBezTo>
                    <a:pt x="480353" y="2384820"/>
                    <a:pt x="477397" y="2309811"/>
                    <a:pt x="472593" y="2235172"/>
                  </a:cubicBezTo>
                  <a:cubicBezTo>
                    <a:pt x="472224" y="2227412"/>
                    <a:pt x="474071" y="2222239"/>
                    <a:pt x="479614" y="2216696"/>
                  </a:cubicBezTo>
                  <a:cubicBezTo>
                    <a:pt x="520628" y="2177899"/>
                    <a:pt x="561643" y="2138732"/>
                    <a:pt x="602288" y="2099195"/>
                  </a:cubicBezTo>
                  <a:cubicBezTo>
                    <a:pt x="609309" y="2092544"/>
                    <a:pt x="611895" y="2092174"/>
                    <a:pt x="617068" y="2100673"/>
                  </a:cubicBezTo>
                  <a:cubicBezTo>
                    <a:pt x="654388" y="2160902"/>
                    <a:pt x="692447" y="2221131"/>
                    <a:pt x="730136" y="2281359"/>
                  </a:cubicBezTo>
                  <a:cubicBezTo>
                    <a:pt x="733092" y="2286163"/>
                    <a:pt x="735309" y="2291336"/>
                    <a:pt x="736418" y="2297248"/>
                  </a:cubicBezTo>
                  <a:cubicBezTo>
                    <a:pt x="747503" y="2346022"/>
                    <a:pt x="776693" y="2378538"/>
                    <a:pt x="823990" y="2394427"/>
                  </a:cubicBezTo>
                  <a:cubicBezTo>
                    <a:pt x="842834" y="2400708"/>
                    <a:pt x="862418" y="2403665"/>
                    <a:pt x="882371" y="2404034"/>
                  </a:cubicBezTo>
                  <a:cubicBezTo>
                    <a:pt x="887174" y="2404034"/>
                    <a:pt x="891978" y="2404034"/>
                    <a:pt x="896782" y="2406251"/>
                  </a:cubicBezTo>
                  <a:cubicBezTo>
                    <a:pt x="965139" y="2440615"/>
                    <a:pt x="1036823" y="2466849"/>
                    <a:pt x="1108506" y="2493823"/>
                  </a:cubicBezTo>
                  <a:cubicBezTo>
                    <a:pt x="1129937" y="2501952"/>
                    <a:pt x="1150999" y="2512668"/>
                    <a:pt x="1173908" y="2516363"/>
                  </a:cubicBezTo>
                  <a:cubicBezTo>
                    <a:pt x="1199404" y="2520797"/>
                    <a:pt x="1223791" y="2527817"/>
                    <a:pt x="1247439" y="2537424"/>
                  </a:cubicBezTo>
                  <a:cubicBezTo>
                    <a:pt x="1334272" y="2572158"/>
                    <a:pt x="1415932" y="2617606"/>
                    <a:pt x="1496483" y="2664164"/>
                  </a:cubicBezTo>
                  <a:cubicBezTo>
                    <a:pt x="1500178" y="2666381"/>
                    <a:pt x="1502765" y="2669337"/>
                    <a:pt x="1504982" y="2672662"/>
                  </a:cubicBezTo>
                  <a:cubicBezTo>
                    <a:pt x="1524566" y="2704070"/>
                    <a:pt x="1550800" y="2725131"/>
                    <a:pt x="1588489" y="2732522"/>
                  </a:cubicBezTo>
                  <a:cubicBezTo>
                    <a:pt x="1647610" y="2743976"/>
                    <a:pt x="1684929" y="2783513"/>
                    <a:pt x="1711164" y="2834873"/>
                  </a:cubicBezTo>
                  <a:cubicBezTo>
                    <a:pt x="1717446" y="2847437"/>
                    <a:pt x="1723727" y="2860000"/>
                    <a:pt x="1732226" y="2871085"/>
                  </a:cubicBezTo>
                  <a:cubicBezTo>
                    <a:pt x="1739246" y="2880322"/>
                    <a:pt x="1747375" y="2888821"/>
                    <a:pt x="1758830" y="2892885"/>
                  </a:cubicBezTo>
                  <a:cubicBezTo>
                    <a:pt x="1768437" y="2896211"/>
                    <a:pt x="1776196" y="2895102"/>
                    <a:pt x="1781739" y="2884756"/>
                  </a:cubicBezTo>
                  <a:cubicBezTo>
                    <a:pt x="1787651" y="2873302"/>
                    <a:pt x="1793194" y="2861847"/>
                    <a:pt x="1796519" y="2849653"/>
                  </a:cubicBezTo>
                  <a:cubicBezTo>
                    <a:pt x="1816103" y="2788316"/>
                    <a:pt x="1802431" y="2729565"/>
                    <a:pt x="1778413" y="2671923"/>
                  </a:cubicBezTo>
                  <a:close/>
                  <a:moveTo>
                    <a:pt x="743808" y="261661"/>
                  </a:moveTo>
                  <a:cubicBezTo>
                    <a:pt x="751937" y="217690"/>
                    <a:pt x="747503" y="174828"/>
                    <a:pt x="734940" y="130488"/>
                  </a:cubicBezTo>
                  <a:cubicBezTo>
                    <a:pt x="776324" y="154875"/>
                    <a:pt x="773737" y="213256"/>
                    <a:pt x="743808" y="261661"/>
                  </a:cubicBezTo>
                  <a:close/>
                  <a:moveTo>
                    <a:pt x="835814" y="1132208"/>
                  </a:moveTo>
                  <a:cubicBezTo>
                    <a:pt x="843573" y="1046114"/>
                    <a:pt x="851702" y="962237"/>
                    <a:pt x="877198" y="881316"/>
                  </a:cubicBezTo>
                  <a:cubicBezTo>
                    <a:pt x="882371" y="865058"/>
                    <a:pt x="889022" y="849539"/>
                    <a:pt x="898260" y="835498"/>
                  </a:cubicBezTo>
                  <a:cubicBezTo>
                    <a:pt x="901955" y="829955"/>
                    <a:pt x="904911" y="827738"/>
                    <a:pt x="911931" y="832542"/>
                  </a:cubicBezTo>
                  <a:cubicBezTo>
                    <a:pt x="971421" y="872448"/>
                    <a:pt x="1031650" y="911615"/>
                    <a:pt x="1091509" y="951152"/>
                  </a:cubicBezTo>
                  <a:cubicBezTo>
                    <a:pt x="1095574" y="954108"/>
                    <a:pt x="1100377" y="955586"/>
                    <a:pt x="1094465" y="961867"/>
                  </a:cubicBezTo>
                  <a:cubicBezTo>
                    <a:pt x="1034606" y="1026900"/>
                    <a:pt x="969943" y="1085651"/>
                    <a:pt x="887544" y="1122231"/>
                  </a:cubicBezTo>
                  <a:cubicBezTo>
                    <a:pt x="873503" y="1128513"/>
                    <a:pt x="859092" y="1132947"/>
                    <a:pt x="843943" y="1136272"/>
                  </a:cubicBezTo>
                  <a:cubicBezTo>
                    <a:pt x="837661" y="1138120"/>
                    <a:pt x="834336" y="1137381"/>
                    <a:pt x="835814" y="1132208"/>
                  </a:cubicBezTo>
                  <a:close/>
                </a:path>
              </a:pathLst>
            </a:custGeom>
            <a:solidFill>
              <a:schemeClr val="accent3">
                <a:alpha val="29000"/>
              </a:schemeClr>
            </a:solidFill>
            <a:ln w="36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795" dirty="0"/>
            </a:p>
          </p:txBody>
        </p:sp>
        <p:sp>
          <p:nvSpPr>
            <p:cNvPr id="26" name="Graphic 9">
              <a:extLst>
                <a:ext uri="{FF2B5EF4-FFF2-40B4-BE49-F238E27FC236}">
                  <a16:creationId xmlns:a16="http://schemas.microsoft.com/office/drawing/2014/main" id="{45546476-458E-35C6-1620-3D28E043478A}"/>
                </a:ext>
              </a:extLst>
            </p:cNvPr>
            <p:cNvSpPr/>
            <p:nvPr/>
          </p:nvSpPr>
          <p:spPr>
            <a:xfrm>
              <a:off x="8770196" y="2049620"/>
              <a:ext cx="2041618" cy="3945845"/>
            </a:xfrm>
            <a:custGeom>
              <a:avLst/>
              <a:gdLst>
                <a:gd name="connsiteX0" fmla="*/ 1778413 w 1803170"/>
                <a:gd name="connsiteY0" fmla="*/ 2671923 h 3170327"/>
                <a:gd name="connsiteX1" fmla="*/ 1773979 w 1803170"/>
                <a:gd name="connsiteY1" fmla="*/ 2666011 h 3170327"/>
                <a:gd name="connsiteX2" fmla="*/ 1733704 w 1803170"/>
                <a:gd name="connsiteY2" fmla="*/ 2614281 h 3170327"/>
                <a:gd name="connsiteX3" fmla="*/ 1722619 w 1803170"/>
                <a:gd name="connsiteY3" fmla="*/ 2580287 h 3170327"/>
                <a:gd name="connsiteX4" fmla="*/ 1719663 w 1803170"/>
                <a:gd name="connsiteY4" fmla="*/ 2545923 h 3170327"/>
                <a:gd name="connsiteX5" fmla="*/ 1662390 w 1803170"/>
                <a:gd name="connsiteY5" fmla="*/ 2443201 h 3170327"/>
                <a:gd name="connsiteX6" fmla="*/ 1618789 w 1803170"/>
                <a:gd name="connsiteY6" fmla="*/ 2436181 h 3170327"/>
                <a:gd name="connsiteX7" fmla="*/ 1493527 w 1803170"/>
                <a:gd name="connsiteY7" fmla="*/ 2489389 h 3170327"/>
                <a:gd name="connsiteX8" fmla="*/ 1474313 w 1803170"/>
                <a:gd name="connsiteY8" fmla="*/ 2488280 h 3170327"/>
                <a:gd name="connsiteX9" fmla="*/ 1290301 w 1803170"/>
                <a:gd name="connsiteY9" fmla="*/ 2371518 h 3170327"/>
                <a:gd name="connsiteX10" fmla="*/ 1277369 w 1803170"/>
                <a:gd name="connsiteY10" fmla="*/ 2361911 h 3170327"/>
                <a:gd name="connsiteX11" fmla="*/ 1114788 w 1803170"/>
                <a:gd name="connsiteY11" fmla="*/ 2253647 h 3170327"/>
                <a:gd name="connsiteX12" fmla="*/ 989527 w 1803170"/>
                <a:gd name="connsiteY12" fmla="*/ 2221131 h 3170327"/>
                <a:gd name="connsiteX13" fmla="*/ 955163 w 1803170"/>
                <a:gd name="connsiteY13" fmla="*/ 2199699 h 3170327"/>
                <a:gd name="connsiteX14" fmla="*/ 914148 w 1803170"/>
                <a:gd name="connsiteY14" fmla="*/ 2113975 h 3170327"/>
                <a:gd name="connsiteX15" fmla="*/ 852072 w 1803170"/>
                <a:gd name="connsiteY15" fmla="*/ 1843869 h 3170327"/>
                <a:gd name="connsiteX16" fmla="*/ 842095 w 1803170"/>
                <a:gd name="connsiteY16" fmla="*/ 1784010 h 3170327"/>
                <a:gd name="connsiteX17" fmla="*/ 856506 w 1803170"/>
                <a:gd name="connsiteY17" fmla="*/ 1768121 h 3170327"/>
                <a:gd name="connsiteX18" fmla="*/ 918582 w 1803170"/>
                <a:gd name="connsiteY18" fmla="*/ 1767751 h 3170327"/>
                <a:gd name="connsiteX19" fmla="*/ 930406 w 1803170"/>
                <a:gd name="connsiteY19" fmla="*/ 1756666 h 3170327"/>
                <a:gd name="connsiteX20" fmla="*/ 936688 w 1803170"/>
                <a:gd name="connsiteY20" fmla="*/ 1689047 h 3170327"/>
                <a:gd name="connsiteX21" fmla="*/ 947034 w 1803170"/>
                <a:gd name="connsiteY21" fmla="*/ 1585587 h 3170327"/>
                <a:gd name="connsiteX22" fmla="*/ 847268 w 1803170"/>
                <a:gd name="connsiteY22" fmla="*/ 1246014 h 3170327"/>
                <a:gd name="connsiteX23" fmla="*/ 852811 w 1803170"/>
                <a:gd name="connsiteY23" fmla="*/ 1229387 h 3170327"/>
                <a:gd name="connsiteX24" fmla="*/ 1209750 w 1803170"/>
                <a:gd name="connsiteY24" fmla="*/ 1056090 h 3170327"/>
                <a:gd name="connsiteX25" fmla="*/ 1253721 w 1803170"/>
                <a:gd name="connsiteY25" fmla="*/ 1015076 h 3170327"/>
                <a:gd name="connsiteX26" fmla="*/ 1258894 w 1803170"/>
                <a:gd name="connsiteY26" fmla="*/ 975908 h 3170327"/>
                <a:gd name="connsiteX27" fmla="*/ 1217140 w 1803170"/>
                <a:gd name="connsiteY27" fmla="*/ 903486 h 3170327"/>
                <a:gd name="connsiteX28" fmla="*/ 1125503 w 1803170"/>
                <a:gd name="connsiteY28" fmla="*/ 812958 h 3170327"/>
                <a:gd name="connsiteX29" fmla="*/ 925972 w 1803170"/>
                <a:gd name="connsiteY29" fmla="*/ 621925 h 3170327"/>
                <a:gd name="connsiteX30" fmla="*/ 910084 w 1803170"/>
                <a:gd name="connsiteY30" fmla="*/ 610471 h 3170327"/>
                <a:gd name="connsiteX31" fmla="*/ 682470 w 1803170"/>
                <a:gd name="connsiteY31" fmla="*/ 490013 h 3170327"/>
                <a:gd name="connsiteX32" fmla="*/ 647368 w 1803170"/>
                <a:gd name="connsiteY32" fmla="*/ 449368 h 3170327"/>
                <a:gd name="connsiteX33" fmla="*/ 691708 w 1803170"/>
                <a:gd name="connsiteY33" fmla="*/ 351080 h 3170327"/>
                <a:gd name="connsiteX34" fmla="*/ 729028 w 1803170"/>
                <a:gd name="connsiteY34" fmla="*/ 447890 h 3170327"/>
                <a:gd name="connsiteX35" fmla="*/ 869808 w 1803170"/>
                <a:gd name="connsiteY35" fmla="*/ 566870 h 3170327"/>
                <a:gd name="connsiteX36" fmla="*/ 865743 w 1803170"/>
                <a:gd name="connsiteY36" fmla="*/ 556893 h 3170327"/>
                <a:gd name="connsiteX37" fmla="*/ 855397 w 1803170"/>
                <a:gd name="connsiteY37" fmla="*/ 360318 h 3170327"/>
                <a:gd name="connsiteX38" fmla="*/ 879784 w 1803170"/>
                <a:gd name="connsiteY38" fmla="*/ 321520 h 3170327"/>
                <a:gd name="connsiteX39" fmla="*/ 910453 w 1803170"/>
                <a:gd name="connsiteY39" fmla="*/ 147115 h 3170327"/>
                <a:gd name="connsiteX40" fmla="*/ 724963 w 1803170"/>
                <a:gd name="connsiteY40" fmla="*/ 62130 h 3170327"/>
                <a:gd name="connsiteX41" fmla="*/ 703162 w 1803170"/>
                <a:gd name="connsiteY41" fmla="*/ 76171 h 3170327"/>
                <a:gd name="connsiteX42" fmla="*/ 685796 w 1803170"/>
                <a:gd name="connsiteY42" fmla="*/ 54740 h 3170327"/>
                <a:gd name="connsiteX43" fmla="*/ 627045 w 1803170"/>
                <a:gd name="connsiteY43" fmla="*/ 18898 h 3170327"/>
                <a:gd name="connsiteX44" fmla="*/ 502153 w 1803170"/>
                <a:gd name="connsiteY44" fmla="*/ 792 h 3170327"/>
                <a:gd name="connsiteX45" fmla="*/ 402388 w 1803170"/>
                <a:gd name="connsiteY45" fmla="*/ 70998 h 3170327"/>
                <a:gd name="connsiteX46" fmla="*/ 400540 w 1803170"/>
                <a:gd name="connsiteY46" fmla="*/ 105361 h 3170327"/>
                <a:gd name="connsiteX47" fmla="*/ 397215 w 1803170"/>
                <a:gd name="connsiteY47" fmla="*/ 114968 h 3170327"/>
                <a:gd name="connsiteX48" fmla="*/ 377262 w 1803170"/>
                <a:gd name="connsiteY48" fmla="*/ 150810 h 3170327"/>
                <a:gd name="connsiteX49" fmla="*/ 375045 w 1803170"/>
                <a:gd name="connsiteY49" fmla="*/ 216212 h 3170327"/>
                <a:gd name="connsiteX50" fmla="*/ 357678 w 1803170"/>
                <a:gd name="connsiteY50" fmla="*/ 283092 h 3170327"/>
                <a:gd name="connsiteX51" fmla="*/ 353613 w 1803170"/>
                <a:gd name="connsiteY51" fmla="*/ 289373 h 3170327"/>
                <a:gd name="connsiteX52" fmla="*/ 363590 w 1803170"/>
                <a:gd name="connsiteY52" fmla="*/ 321151 h 3170327"/>
                <a:gd name="connsiteX53" fmla="*/ 374675 w 1803170"/>
                <a:gd name="connsiteY53" fmla="*/ 338148 h 3170327"/>
                <a:gd name="connsiteX54" fmla="*/ 376523 w 1803170"/>
                <a:gd name="connsiteY54" fmla="*/ 414635 h 3170327"/>
                <a:gd name="connsiteX55" fmla="*/ 405344 w 1803170"/>
                <a:gd name="connsiteY55" fmla="*/ 441239 h 3170327"/>
                <a:gd name="connsiteX56" fmla="*/ 455966 w 1803170"/>
                <a:gd name="connsiteY56" fmla="*/ 442717 h 3170327"/>
                <a:gd name="connsiteX57" fmla="*/ 467420 w 1803170"/>
                <a:gd name="connsiteY57" fmla="*/ 447890 h 3170327"/>
                <a:gd name="connsiteX58" fmla="*/ 446358 w 1803170"/>
                <a:gd name="connsiteY58" fmla="*/ 523268 h 3170327"/>
                <a:gd name="connsiteX59" fmla="*/ 420493 w 1803170"/>
                <a:gd name="connsiteY59" fmla="*/ 531028 h 3170327"/>
                <a:gd name="connsiteX60" fmla="*/ 267150 w 1803170"/>
                <a:gd name="connsiteY60" fmla="*/ 651855 h 3170327"/>
                <a:gd name="connsiteX61" fmla="*/ 254587 w 1803170"/>
                <a:gd name="connsiteY61" fmla="*/ 713562 h 3170327"/>
                <a:gd name="connsiteX62" fmla="*/ 247936 w 1803170"/>
                <a:gd name="connsiteY62" fmla="*/ 720582 h 3170327"/>
                <a:gd name="connsiteX63" fmla="*/ 190294 w 1803170"/>
                <a:gd name="connsiteY63" fmla="*/ 734623 h 3170327"/>
                <a:gd name="connsiteX64" fmla="*/ 136346 w 1803170"/>
                <a:gd name="connsiteY64" fmla="*/ 778225 h 3170327"/>
                <a:gd name="connsiteX65" fmla="*/ 128956 w 1803170"/>
                <a:gd name="connsiteY65" fmla="*/ 797808 h 3170327"/>
                <a:gd name="connsiteX66" fmla="*/ 142258 w 1803170"/>
                <a:gd name="connsiteY66" fmla="*/ 1133316 h 3170327"/>
                <a:gd name="connsiteX67" fmla="*/ 144475 w 1803170"/>
                <a:gd name="connsiteY67" fmla="*/ 1144032 h 3170327"/>
                <a:gd name="connsiteX68" fmla="*/ 179948 w 1803170"/>
                <a:gd name="connsiteY68" fmla="*/ 1191328 h 3170327"/>
                <a:gd name="connsiteX69" fmla="*/ 250522 w 1803170"/>
                <a:gd name="connsiteY69" fmla="*/ 1184677 h 3170327"/>
                <a:gd name="connsiteX70" fmla="*/ 258651 w 1803170"/>
                <a:gd name="connsiteY70" fmla="*/ 1171005 h 3170327"/>
                <a:gd name="connsiteX71" fmla="*/ 347701 w 1803170"/>
                <a:gd name="connsiteY71" fmla="*/ 991427 h 3170327"/>
                <a:gd name="connsiteX72" fmla="*/ 353983 w 1803170"/>
                <a:gd name="connsiteY72" fmla="*/ 979973 h 3170327"/>
                <a:gd name="connsiteX73" fmla="*/ 356569 w 1803170"/>
                <a:gd name="connsiteY73" fmla="*/ 982559 h 3170327"/>
                <a:gd name="connsiteX74" fmla="*/ 364699 w 1803170"/>
                <a:gd name="connsiteY74" fmla="*/ 1000665 h 3170327"/>
                <a:gd name="connsiteX75" fmla="*/ 429731 w 1803170"/>
                <a:gd name="connsiteY75" fmla="*/ 1305874 h 3170327"/>
                <a:gd name="connsiteX76" fmla="*/ 433056 w 1803170"/>
                <a:gd name="connsiteY76" fmla="*/ 1427070 h 3170327"/>
                <a:gd name="connsiteX77" fmla="*/ 492177 w 1803170"/>
                <a:gd name="connsiteY77" fmla="*/ 1745581 h 3170327"/>
                <a:gd name="connsiteX78" fmla="*/ 488851 w 1803170"/>
                <a:gd name="connsiteY78" fmla="*/ 1769968 h 3170327"/>
                <a:gd name="connsiteX79" fmla="*/ 338833 w 1803170"/>
                <a:gd name="connsiteY79" fmla="*/ 2028250 h 3170327"/>
                <a:gd name="connsiteX80" fmla="*/ 294124 w 1803170"/>
                <a:gd name="connsiteY80" fmla="*/ 2101042 h 3170327"/>
                <a:gd name="connsiteX81" fmla="*/ 290059 w 1803170"/>
                <a:gd name="connsiteY81" fmla="*/ 2290967 h 3170327"/>
                <a:gd name="connsiteX82" fmla="*/ 294493 w 1803170"/>
                <a:gd name="connsiteY82" fmla="*/ 2307224 h 3170327"/>
                <a:gd name="connsiteX83" fmla="*/ 299666 w 1803170"/>
                <a:gd name="connsiteY83" fmla="*/ 2695941 h 3170327"/>
                <a:gd name="connsiteX84" fmla="*/ 266041 w 1803170"/>
                <a:gd name="connsiteY84" fmla="*/ 2919859 h 3170327"/>
                <a:gd name="connsiteX85" fmla="*/ 250153 w 1803170"/>
                <a:gd name="connsiteY85" fmla="*/ 2935748 h 3170327"/>
                <a:gd name="connsiteX86" fmla="*/ 225027 w 1803170"/>
                <a:gd name="connsiteY86" fmla="*/ 2947202 h 3170327"/>
                <a:gd name="connsiteX87" fmla="*/ 157777 w 1803170"/>
                <a:gd name="connsiteY87" fmla="*/ 2997454 h 3170327"/>
                <a:gd name="connsiteX88" fmla="*/ 64293 w 1803170"/>
                <a:gd name="connsiteY88" fmla="*/ 3011496 h 3170327"/>
                <a:gd name="connsiteX89" fmla="*/ 0 w 1803170"/>
                <a:gd name="connsiteY89" fmla="*/ 3036622 h 3170327"/>
                <a:gd name="connsiteX90" fmla="*/ 0 w 1803170"/>
                <a:gd name="connsiteY90" fmla="*/ 3058792 h 3170327"/>
                <a:gd name="connsiteX91" fmla="*/ 7760 w 1803170"/>
                <a:gd name="connsiteY91" fmla="*/ 3080962 h 3170327"/>
                <a:gd name="connsiteX92" fmla="*/ 62076 w 1803170"/>
                <a:gd name="connsiteY92" fmla="*/ 3130475 h 3170327"/>
                <a:gd name="connsiteX93" fmla="*/ 169232 w 1803170"/>
                <a:gd name="connsiteY93" fmla="*/ 3143408 h 3170327"/>
                <a:gd name="connsiteX94" fmla="*/ 229830 w 1803170"/>
                <a:gd name="connsiteY94" fmla="*/ 3154493 h 3170327"/>
                <a:gd name="connsiteX95" fmla="*/ 272693 w 1803170"/>
                <a:gd name="connsiteY95" fmla="*/ 3170751 h 3170327"/>
                <a:gd name="connsiteX96" fmla="*/ 284517 w 1803170"/>
                <a:gd name="connsiteY96" fmla="*/ 3172968 h 3170327"/>
                <a:gd name="connsiteX97" fmla="*/ 336616 w 1803170"/>
                <a:gd name="connsiteY97" fmla="*/ 3172968 h 3170327"/>
                <a:gd name="connsiteX98" fmla="*/ 356200 w 1803170"/>
                <a:gd name="connsiteY98" fmla="*/ 3166317 h 3170327"/>
                <a:gd name="connsiteX99" fmla="*/ 404235 w 1803170"/>
                <a:gd name="connsiteY99" fmla="*/ 3110892 h 3170327"/>
                <a:gd name="connsiteX100" fmla="*/ 396845 w 1803170"/>
                <a:gd name="connsiteY100" fmla="*/ 2988217 h 3170327"/>
                <a:gd name="connsiteX101" fmla="*/ 395367 w 1803170"/>
                <a:gd name="connsiteY101" fmla="*/ 2966416 h 3170327"/>
                <a:gd name="connsiteX102" fmla="*/ 437860 w 1803170"/>
                <a:gd name="connsiteY102" fmla="*/ 2785730 h 3170327"/>
                <a:gd name="connsiteX103" fmla="*/ 480722 w 1803170"/>
                <a:gd name="connsiteY103" fmla="*/ 2459459 h 3170327"/>
                <a:gd name="connsiteX104" fmla="*/ 472593 w 1803170"/>
                <a:gd name="connsiteY104" fmla="*/ 2235172 h 3170327"/>
                <a:gd name="connsiteX105" fmla="*/ 479614 w 1803170"/>
                <a:gd name="connsiteY105" fmla="*/ 2216696 h 3170327"/>
                <a:gd name="connsiteX106" fmla="*/ 602288 w 1803170"/>
                <a:gd name="connsiteY106" fmla="*/ 2099195 h 3170327"/>
                <a:gd name="connsiteX107" fmla="*/ 617068 w 1803170"/>
                <a:gd name="connsiteY107" fmla="*/ 2100673 h 3170327"/>
                <a:gd name="connsiteX108" fmla="*/ 730136 w 1803170"/>
                <a:gd name="connsiteY108" fmla="*/ 2281359 h 3170327"/>
                <a:gd name="connsiteX109" fmla="*/ 736418 w 1803170"/>
                <a:gd name="connsiteY109" fmla="*/ 2297248 h 3170327"/>
                <a:gd name="connsiteX110" fmla="*/ 823990 w 1803170"/>
                <a:gd name="connsiteY110" fmla="*/ 2394427 h 3170327"/>
                <a:gd name="connsiteX111" fmla="*/ 882371 w 1803170"/>
                <a:gd name="connsiteY111" fmla="*/ 2404034 h 3170327"/>
                <a:gd name="connsiteX112" fmla="*/ 896782 w 1803170"/>
                <a:gd name="connsiteY112" fmla="*/ 2406251 h 3170327"/>
                <a:gd name="connsiteX113" fmla="*/ 1108506 w 1803170"/>
                <a:gd name="connsiteY113" fmla="*/ 2493823 h 3170327"/>
                <a:gd name="connsiteX114" fmla="*/ 1173908 w 1803170"/>
                <a:gd name="connsiteY114" fmla="*/ 2516363 h 3170327"/>
                <a:gd name="connsiteX115" fmla="*/ 1247439 w 1803170"/>
                <a:gd name="connsiteY115" fmla="*/ 2537424 h 3170327"/>
                <a:gd name="connsiteX116" fmla="*/ 1496483 w 1803170"/>
                <a:gd name="connsiteY116" fmla="*/ 2664164 h 3170327"/>
                <a:gd name="connsiteX117" fmla="*/ 1504982 w 1803170"/>
                <a:gd name="connsiteY117" fmla="*/ 2672662 h 3170327"/>
                <a:gd name="connsiteX118" fmla="*/ 1588489 w 1803170"/>
                <a:gd name="connsiteY118" fmla="*/ 2732522 h 3170327"/>
                <a:gd name="connsiteX119" fmla="*/ 1711164 w 1803170"/>
                <a:gd name="connsiteY119" fmla="*/ 2834873 h 3170327"/>
                <a:gd name="connsiteX120" fmla="*/ 1732226 w 1803170"/>
                <a:gd name="connsiteY120" fmla="*/ 2871085 h 3170327"/>
                <a:gd name="connsiteX121" fmla="*/ 1758830 w 1803170"/>
                <a:gd name="connsiteY121" fmla="*/ 2892885 h 3170327"/>
                <a:gd name="connsiteX122" fmla="*/ 1781739 w 1803170"/>
                <a:gd name="connsiteY122" fmla="*/ 2884756 h 3170327"/>
                <a:gd name="connsiteX123" fmla="*/ 1796519 w 1803170"/>
                <a:gd name="connsiteY123" fmla="*/ 2849653 h 3170327"/>
                <a:gd name="connsiteX124" fmla="*/ 1778413 w 1803170"/>
                <a:gd name="connsiteY124" fmla="*/ 2671923 h 3170327"/>
                <a:gd name="connsiteX125" fmla="*/ 743808 w 1803170"/>
                <a:gd name="connsiteY125" fmla="*/ 261661 h 3170327"/>
                <a:gd name="connsiteX126" fmla="*/ 734940 w 1803170"/>
                <a:gd name="connsiteY126" fmla="*/ 130488 h 3170327"/>
                <a:gd name="connsiteX127" fmla="*/ 743808 w 1803170"/>
                <a:gd name="connsiteY127" fmla="*/ 261661 h 3170327"/>
                <a:gd name="connsiteX128" fmla="*/ 835814 w 1803170"/>
                <a:gd name="connsiteY128" fmla="*/ 1132208 h 3170327"/>
                <a:gd name="connsiteX129" fmla="*/ 877198 w 1803170"/>
                <a:gd name="connsiteY129" fmla="*/ 881316 h 3170327"/>
                <a:gd name="connsiteX130" fmla="*/ 898260 w 1803170"/>
                <a:gd name="connsiteY130" fmla="*/ 835498 h 3170327"/>
                <a:gd name="connsiteX131" fmla="*/ 911931 w 1803170"/>
                <a:gd name="connsiteY131" fmla="*/ 832542 h 3170327"/>
                <a:gd name="connsiteX132" fmla="*/ 1091509 w 1803170"/>
                <a:gd name="connsiteY132" fmla="*/ 951152 h 3170327"/>
                <a:gd name="connsiteX133" fmla="*/ 1094465 w 1803170"/>
                <a:gd name="connsiteY133" fmla="*/ 961867 h 3170327"/>
                <a:gd name="connsiteX134" fmla="*/ 887544 w 1803170"/>
                <a:gd name="connsiteY134" fmla="*/ 1122231 h 3170327"/>
                <a:gd name="connsiteX135" fmla="*/ 843943 w 1803170"/>
                <a:gd name="connsiteY135" fmla="*/ 1136272 h 3170327"/>
                <a:gd name="connsiteX136" fmla="*/ 835814 w 1803170"/>
                <a:gd name="connsiteY136" fmla="*/ 1132208 h 3170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1803170" h="3170327">
                  <a:moveTo>
                    <a:pt x="1778413" y="2671923"/>
                  </a:moveTo>
                  <a:cubicBezTo>
                    <a:pt x="1777305" y="2669706"/>
                    <a:pt x="1775827" y="2667859"/>
                    <a:pt x="1773979" y="2666011"/>
                  </a:cubicBezTo>
                  <a:cubicBezTo>
                    <a:pt x="1759199" y="2649753"/>
                    <a:pt x="1746636" y="2632017"/>
                    <a:pt x="1733704" y="2614281"/>
                  </a:cubicBezTo>
                  <a:cubicBezTo>
                    <a:pt x="1726314" y="2603935"/>
                    <a:pt x="1721880" y="2593589"/>
                    <a:pt x="1722619" y="2580287"/>
                  </a:cubicBezTo>
                  <a:cubicBezTo>
                    <a:pt x="1723358" y="2568832"/>
                    <a:pt x="1721880" y="2557008"/>
                    <a:pt x="1719663" y="2545923"/>
                  </a:cubicBezTo>
                  <a:cubicBezTo>
                    <a:pt x="1712273" y="2505278"/>
                    <a:pt x="1695645" y="2469805"/>
                    <a:pt x="1662390" y="2443201"/>
                  </a:cubicBezTo>
                  <a:cubicBezTo>
                    <a:pt x="1649088" y="2432855"/>
                    <a:pt x="1635786" y="2429530"/>
                    <a:pt x="1618789" y="2436181"/>
                  </a:cubicBezTo>
                  <a:cubicBezTo>
                    <a:pt x="1576296" y="2452808"/>
                    <a:pt x="1534912" y="2470914"/>
                    <a:pt x="1493527" y="2489389"/>
                  </a:cubicBezTo>
                  <a:cubicBezTo>
                    <a:pt x="1486507" y="2492715"/>
                    <a:pt x="1481334" y="2492715"/>
                    <a:pt x="1474313" y="2488280"/>
                  </a:cubicBezTo>
                  <a:cubicBezTo>
                    <a:pt x="1412976" y="2449113"/>
                    <a:pt x="1351639" y="2410316"/>
                    <a:pt x="1290301" y="2371518"/>
                  </a:cubicBezTo>
                  <a:cubicBezTo>
                    <a:pt x="1285867" y="2368562"/>
                    <a:pt x="1281064" y="2365606"/>
                    <a:pt x="1277369" y="2361911"/>
                  </a:cubicBezTo>
                  <a:cubicBezTo>
                    <a:pt x="1232289" y="2312028"/>
                    <a:pt x="1176125" y="2279142"/>
                    <a:pt x="1114788" y="2253647"/>
                  </a:cubicBezTo>
                  <a:cubicBezTo>
                    <a:pt x="1074512" y="2237019"/>
                    <a:pt x="1032389" y="2227042"/>
                    <a:pt x="989527" y="2221131"/>
                  </a:cubicBezTo>
                  <a:cubicBezTo>
                    <a:pt x="975485" y="2219283"/>
                    <a:pt x="964031" y="2214849"/>
                    <a:pt x="955163" y="2199699"/>
                  </a:cubicBezTo>
                  <a:cubicBezTo>
                    <a:pt x="938905" y="2171987"/>
                    <a:pt x="924864" y="2143904"/>
                    <a:pt x="914148" y="2113975"/>
                  </a:cubicBezTo>
                  <a:cubicBezTo>
                    <a:pt x="883479" y="2026403"/>
                    <a:pt x="866482" y="1935505"/>
                    <a:pt x="852072" y="1843869"/>
                  </a:cubicBezTo>
                  <a:cubicBezTo>
                    <a:pt x="849116" y="1823916"/>
                    <a:pt x="844682" y="1803963"/>
                    <a:pt x="842095" y="1784010"/>
                  </a:cubicBezTo>
                  <a:cubicBezTo>
                    <a:pt x="840248" y="1769968"/>
                    <a:pt x="842834" y="1768121"/>
                    <a:pt x="856506" y="1768121"/>
                  </a:cubicBezTo>
                  <a:cubicBezTo>
                    <a:pt x="877198" y="1767751"/>
                    <a:pt x="897890" y="1767382"/>
                    <a:pt x="918582" y="1767751"/>
                  </a:cubicBezTo>
                  <a:cubicBezTo>
                    <a:pt x="927081" y="1767751"/>
                    <a:pt x="930037" y="1764795"/>
                    <a:pt x="930406" y="1756666"/>
                  </a:cubicBezTo>
                  <a:cubicBezTo>
                    <a:pt x="931884" y="1734127"/>
                    <a:pt x="931515" y="1711218"/>
                    <a:pt x="936688" y="1689047"/>
                  </a:cubicBezTo>
                  <a:cubicBezTo>
                    <a:pt x="944817" y="1655053"/>
                    <a:pt x="947403" y="1620690"/>
                    <a:pt x="947034" y="1585587"/>
                  </a:cubicBezTo>
                  <a:cubicBezTo>
                    <a:pt x="945556" y="1462912"/>
                    <a:pt x="907867" y="1351323"/>
                    <a:pt x="847268" y="1246014"/>
                  </a:cubicBezTo>
                  <a:cubicBezTo>
                    <a:pt x="841726" y="1236407"/>
                    <a:pt x="841726" y="1233451"/>
                    <a:pt x="852811" y="1229387"/>
                  </a:cubicBezTo>
                  <a:cubicBezTo>
                    <a:pt x="978072" y="1185047"/>
                    <a:pt x="1096313" y="1125187"/>
                    <a:pt x="1209750" y="1056090"/>
                  </a:cubicBezTo>
                  <a:cubicBezTo>
                    <a:pt x="1227116" y="1045375"/>
                    <a:pt x="1243005" y="1032812"/>
                    <a:pt x="1253721" y="1015076"/>
                  </a:cubicBezTo>
                  <a:cubicBezTo>
                    <a:pt x="1261111" y="1002882"/>
                    <a:pt x="1264436" y="989580"/>
                    <a:pt x="1258894" y="975908"/>
                  </a:cubicBezTo>
                  <a:cubicBezTo>
                    <a:pt x="1248917" y="949674"/>
                    <a:pt x="1235984" y="924917"/>
                    <a:pt x="1217140" y="903486"/>
                  </a:cubicBezTo>
                  <a:cubicBezTo>
                    <a:pt x="1189058" y="870600"/>
                    <a:pt x="1158758" y="839932"/>
                    <a:pt x="1125503" y="812958"/>
                  </a:cubicBezTo>
                  <a:cubicBezTo>
                    <a:pt x="1053820" y="754577"/>
                    <a:pt x="988418" y="689914"/>
                    <a:pt x="925972" y="621925"/>
                  </a:cubicBezTo>
                  <a:cubicBezTo>
                    <a:pt x="921538" y="616752"/>
                    <a:pt x="915996" y="613427"/>
                    <a:pt x="910084" y="610471"/>
                  </a:cubicBezTo>
                  <a:cubicBezTo>
                    <a:pt x="834336" y="570195"/>
                    <a:pt x="758588" y="529180"/>
                    <a:pt x="682470" y="490013"/>
                  </a:cubicBezTo>
                  <a:cubicBezTo>
                    <a:pt x="664365" y="480776"/>
                    <a:pt x="654019" y="467473"/>
                    <a:pt x="647368" y="449368"/>
                  </a:cubicBezTo>
                  <a:cubicBezTo>
                    <a:pt x="630740" y="403550"/>
                    <a:pt x="645520" y="369925"/>
                    <a:pt x="691708" y="351080"/>
                  </a:cubicBezTo>
                  <a:cubicBezTo>
                    <a:pt x="692816" y="387661"/>
                    <a:pt x="707596" y="419069"/>
                    <a:pt x="729028" y="447890"/>
                  </a:cubicBezTo>
                  <a:cubicBezTo>
                    <a:pt x="766717" y="498142"/>
                    <a:pt x="816600" y="534353"/>
                    <a:pt x="869808" y="566870"/>
                  </a:cubicBezTo>
                  <a:cubicBezTo>
                    <a:pt x="872025" y="561327"/>
                    <a:pt x="868330" y="559480"/>
                    <a:pt x="865743" y="556893"/>
                  </a:cubicBezTo>
                  <a:cubicBezTo>
                    <a:pt x="806623" y="496295"/>
                    <a:pt x="812535" y="421655"/>
                    <a:pt x="855397" y="360318"/>
                  </a:cubicBezTo>
                  <a:cubicBezTo>
                    <a:pt x="864265" y="347755"/>
                    <a:pt x="872394" y="334822"/>
                    <a:pt x="879784" y="321520"/>
                  </a:cubicBezTo>
                  <a:cubicBezTo>
                    <a:pt x="908975" y="266834"/>
                    <a:pt x="922647" y="209191"/>
                    <a:pt x="910453" y="147115"/>
                  </a:cubicBezTo>
                  <a:cubicBezTo>
                    <a:pt x="892347" y="54370"/>
                    <a:pt x="802559" y="12986"/>
                    <a:pt x="724963" y="62130"/>
                  </a:cubicBezTo>
                  <a:cubicBezTo>
                    <a:pt x="717204" y="66933"/>
                    <a:pt x="708335" y="77649"/>
                    <a:pt x="703162" y="76171"/>
                  </a:cubicBezTo>
                  <a:cubicBezTo>
                    <a:pt x="695772" y="73954"/>
                    <a:pt x="690969" y="62869"/>
                    <a:pt x="685796" y="54740"/>
                  </a:cubicBezTo>
                  <a:cubicBezTo>
                    <a:pt x="672124" y="32939"/>
                    <a:pt x="652541" y="22223"/>
                    <a:pt x="627045" y="18898"/>
                  </a:cubicBezTo>
                  <a:cubicBezTo>
                    <a:pt x="585291" y="12986"/>
                    <a:pt x="543907" y="6704"/>
                    <a:pt x="502153" y="792"/>
                  </a:cubicBezTo>
                  <a:cubicBezTo>
                    <a:pt x="457074" y="-5489"/>
                    <a:pt x="411256" y="26288"/>
                    <a:pt x="402388" y="70998"/>
                  </a:cubicBezTo>
                  <a:cubicBezTo>
                    <a:pt x="400171" y="82452"/>
                    <a:pt x="399432" y="93907"/>
                    <a:pt x="400540" y="105361"/>
                  </a:cubicBezTo>
                  <a:cubicBezTo>
                    <a:pt x="400910" y="109056"/>
                    <a:pt x="401279" y="112382"/>
                    <a:pt x="397215" y="114968"/>
                  </a:cubicBezTo>
                  <a:cubicBezTo>
                    <a:pt x="384652" y="123467"/>
                    <a:pt x="380218" y="136769"/>
                    <a:pt x="377262" y="150810"/>
                  </a:cubicBezTo>
                  <a:cubicBezTo>
                    <a:pt x="372458" y="172611"/>
                    <a:pt x="370980" y="194781"/>
                    <a:pt x="375045" y="216212"/>
                  </a:cubicBezTo>
                  <a:cubicBezTo>
                    <a:pt x="380218" y="242077"/>
                    <a:pt x="372458" y="263139"/>
                    <a:pt x="357678" y="283092"/>
                  </a:cubicBezTo>
                  <a:cubicBezTo>
                    <a:pt x="356200" y="284939"/>
                    <a:pt x="355091" y="287156"/>
                    <a:pt x="353613" y="289373"/>
                  </a:cubicBezTo>
                  <a:cubicBezTo>
                    <a:pt x="339572" y="311913"/>
                    <a:pt x="339203" y="312283"/>
                    <a:pt x="363590" y="321151"/>
                  </a:cubicBezTo>
                  <a:cubicBezTo>
                    <a:pt x="372828" y="324476"/>
                    <a:pt x="375414" y="328541"/>
                    <a:pt x="374675" y="338148"/>
                  </a:cubicBezTo>
                  <a:cubicBezTo>
                    <a:pt x="372458" y="363643"/>
                    <a:pt x="371350" y="389509"/>
                    <a:pt x="376523" y="414635"/>
                  </a:cubicBezTo>
                  <a:cubicBezTo>
                    <a:pt x="380587" y="434218"/>
                    <a:pt x="385760" y="438652"/>
                    <a:pt x="405344" y="441239"/>
                  </a:cubicBezTo>
                  <a:cubicBezTo>
                    <a:pt x="422341" y="443456"/>
                    <a:pt x="438968" y="443456"/>
                    <a:pt x="455966" y="442717"/>
                  </a:cubicBezTo>
                  <a:cubicBezTo>
                    <a:pt x="460769" y="442347"/>
                    <a:pt x="464095" y="443086"/>
                    <a:pt x="467420" y="447890"/>
                  </a:cubicBezTo>
                  <a:cubicBezTo>
                    <a:pt x="486634" y="477820"/>
                    <a:pt x="478505" y="507749"/>
                    <a:pt x="446358" y="523268"/>
                  </a:cubicBezTo>
                  <a:cubicBezTo>
                    <a:pt x="438229" y="527333"/>
                    <a:pt x="429731" y="529919"/>
                    <a:pt x="420493" y="531028"/>
                  </a:cubicBezTo>
                  <a:cubicBezTo>
                    <a:pt x="345115" y="540635"/>
                    <a:pt x="293015" y="579433"/>
                    <a:pt x="267150" y="651855"/>
                  </a:cubicBezTo>
                  <a:cubicBezTo>
                    <a:pt x="260129" y="671808"/>
                    <a:pt x="256434" y="692500"/>
                    <a:pt x="254587" y="713562"/>
                  </a:cubicBezTo>
                  <a:cubicBezTo>
                    <a:pt x="254217" y="717626"/>
                    <a:pt x="255326" y="722060"/>
                    <a:pt x="247936" y="720582"/>
                  </a:cubicBezTo>
                  <a:cubicBezTo>
                    <a:pt x="226505" y="716148"/>
                    <a:pt x="208030" y="724647"/>
                    <a:pt x="190294" y="734623"/>
                  </a:cubicBezTo>
                  <a:cubicBezTo>
                    <a:pt x="170340" y="746448"/>
                    <a:pt x="152974" y="761597"/>
                    <a:pt x="136346" y="778225"/>
                  </a:cubicBezTo>
                  <a:cubicBezTo>
                    <a:pt x="130434" y="784137"/>
                    <a:pt x="128587" y="790049"/>
                    <a:pt x="128956" y="797808"/>
                  </a:cubicBezTo>
                  <a:cubicBezTo>
                    <a:pt x="133760" y="909768"/>
                    <a:pt x="137824" y="1021357"/>
                    <a:pt x="142258" y="1133316"/>
                  </a:cubicBezTo>
                  <a:cubicBezTo>
                    <a:pt x="142258" y="1137011"/>
                    <a:pt x="142628" y="1140706"/>
                    <a:pt x="144475" y="1144032"/>
                  </a:cubicBezTo>
                  <a:cubicBezTo>
                    <a:pt x="154082" y="1161398"/>
                    <a:pt x="164798" y="1178026"/>
                    <a:pt x="179948" y="1191328"/>
                  </a:cubicBezTo>
                  <a:cubicBezTo>
                    <a:pt x="204704" y="1213129"/>
                    <a:pt x="230200" y="1210912"/>
                    <a:pt x="250522" y="1184677"/>
                  </a:cubicBezTo>
                  <a:cubicBezTo>
                    <a:pt x="253848" y="1180613"/>
                    <a:pt x="256434" y="1175809"/>
                    <a:pt x="258651" y="1171005"/>
                  </a:cubicBezTo>
                  <a:cubicBezTo>
                    <a:pt x="288581" y="1111146"/>
                    <a:pt x="318141" y="1051287"/>
                    <a:pt x="347701" y="991427"/>
                  </a:cubicBezTo>
                  <a:cubicBezTo>
                    <a:pt x="349549" y="987732"/>
                    <a:pt x="351766" y="984037"/>
                    <a:pt x="353983" y="979973"/>
                  </a:cubicBezTo>
                  <a:cubicBezTo>
                    <a:pt x="355461" y="981451"/>
                    <a:pt x="356200" y="981820"/>
                    <a:pt x="356569" y="982559"/>
                  </a:cubicBezTo>
                  <a:cubicBezTo>
                    <a:pt x="359156" y="988471"/>
                    <a:pt x="362112" y="994383"/>
                    <a:pt x="364699" y="1000665"/>
                  </a:cubicBezTo>
                  <a:cubicBezTo>
                    <a:pt x="404974" y="1098583"/>
                    <a:pt x="421232" y="1201305"/>
                    <a:pt x="429731" y="1305874"/>
                  </a:cubicBezTo>
                  <a:cubicBezTo>
                    <a:pt x="433056" y="1346150"/>
                    <a:pt x="430100" y="1386795"/>
                    <a:pt x="433056" y="1427070"/>
                  </a:cubicBezTo>
                  <a:cubicBezTo>
                    <a:pt x="440446" y="1535704"/>
                    <a:pt x="462986" y="1641012"/>
                    <a:pt x="492177" y="1745581"/>
                  </a:cubicBezTo>
                  <a:cubicBezTo>
                    <a:pt x="494763" y="1754819"/>
                    <a:pt x="493655" y="1761839"/>
                    <a:pt x="488851" y="1769968"/>
                  </a:cubicBezTo>
                  <a:cubicBezTo>
                    <a:pt x="438599" y="1856062"/>
                    <a:pt x="389086" y="1942156"/>
                    <a:pt x="338833" y="2028250"/>
                  </a:cubicBezTo>
                  <a:cubicBezTo>
                    <a:pt x="324423" y="2052638"/>
                    <a:pt x="311121" y="2077764"/>
                    <a:pt x="294124" y="2101042"/>
                  </a:cubicBezTo>
                  <a:cubicBezTo>
                    <a:pt x="249044" y="2162380"/>
                    <a:pt x="247936" y="2226304"/>
                    <a:pt x="290059" y="2290967"/>
                  </a:cubicBezTo>
                  <a:cubicBezTo>
                    <a:pt x="293385" y="2296139"/>
                    <a:pt x="294124" y="2301682"/>
                    <a:pt x="294493" y="2307224"/>
                  </a:cubicBezTo>
                  <a:cubicBezTo>
                    <a:pt x="305948" y="2436550"/>
                    <a:pt x="309273" y="2566246"/>
                    <a:pt x="299666" y="2695941"/>
                  </a:cubicBezTo>
                  <a:cubicBezTo>
                    <a:pt x="294124" y="2771319"/>
                    <a:pt x="284517" y="2846328"/>
                    <a:pt x="266041" y="2919859"/>
                  </a:cubicBezTo>
                  <a:cubicBezTo>
                    <a:pt x="263824" y="2929096"/>
                    <a:pt x="259390" y="2933161"/>
                    <a:pt x="250153" y="2935748"/>
                  </a:cubicBezTo>
                  <a:cubicBezTo>
                    <a:pt x="241285" y="2938334"/>
                    <a:pt x="231308" y="2937965"/>
                    <a:pt x="225027" y="2947202"/>
                  </a:cubicBezTo>
                  <a:cubicBezTo>
                    <a:pt x="208769" y="2971959"/>
                    <a:pt x="185121" y="2987478"/>
                    <a:pt x="157777" y="2997454"/>
                  </a:cubicBezTo>
                  <a:cubicBezTo>
                    <a:pt x="127478" y="3008539"/>
                    <a:pt x="96440" y="3013343"/>
                    <a:pt x="64293" y="3011496"/>
                  </a:cubicBezTo>
                  <a:cubicBezTo>
                    <a:pt x="39167" y="3010387"/>
                    <a:pt x="15519" y="3012604"/>
                    <a:pt x="0" y="3036622"/>
                  </a:cubicBezTo>
                  <a:cubicBezTo>
                    <a:pt x="0" y="3044012"/>
                    <a:pt x="0" y="3051402"/>
                    <a:pt x="0" y="3058792"/>
                  </a:cubicBezTo>
                  <a:cubicBezTo>
                    <a:pt x="3326" y="3065812"/>
                    <a:pt x="2956" y="3074311"/>
                    <a:pt x="7760" y="3080962"/>
                  </a:cubicBezTo>
                  <a:cubicBezTo>
                    <a:pt x="22909" y="3100915"/>
                    <a:pt x="39906" y="3118282"/>
                    <a:pt x="62076" y="3130475"/>
                  </a:cubicBezTo>
                  <a:cubicBezTo>
                    <a:pt x="96071" y="3148581"/>
                    <a:pt x="131912" y="3154862"/>
                    <a:pt x="169232" y="3143408"/>
                  </a:cubicBezTo>
                  <a:cubicBezTo>
                    <a:pt x="191402" y="3136757"/>
                    <a:pt x="212464" y="3139713"/>
                    <a:pt x="229830" y="3154493"/>
                  </a:cubicBezTo>
                  <a:cubicBezTo>
                    <a:pt x="242763" y="3165578"/>
                    <a:pt x="256804" y="3169642"/>
                    <a:pt x="272693" y="3170751"/>
                  </a:cubicBezTo>
                  <a:cubicBezTo>
                    <a:pt x="276757" y="3171120"/>
                    <a:pt x="280822" y="3171120"/>
                    <a:pt x="284517" y="3172968"/>
                  </a:cubicBezTo>
                  <a:cubicBezTo>
                    <a:pt x="301883" y="3172968"/>
                    <a:pt x="319250" y="3172968"/>
                    <a:pt x="336616" y="3172968"/>
                  </a:cubicBezTo>
                  <a:cubicBezTo>
                    <a:pt x="342159" y="3168534"/>
                    <a:pt x="349549" y="3168534"/>
                    <a:pt x="356200" y="3166317"/>
                  </a:cubicBezTo>
                  <a:cubicBezTo>
                    <a:pt x="382804" y="3157079"/>
                    <a:pt x="399432" y="3140452"/>
                    <a:pt x="404235" y="3110892"/>
                  </a:cubicBezTo>
                  <a:cubicBezTo>
                    <a:pt x="410517" y="3069138"/>
                    <a:pt x="408300" y="3028493"/>
                    <a:pt x="396845" y="2988217"/>
                  </a:cubicBezTo>
                  <a:cubicBezTo>
                    <a:pt x="394628" y="2980827"/>
                    <a:pt x="394259" y="2973806"/>
                    <a:pt x="395367" y="2966416"/>
                  </a:cubicBezTo>
                  <a:cubicBezTo>
                    <a:pt x="404974" y="2905079"/>
                    <a:pt x="418646" y="2844481"/>
                    <a:pt x="437860" y="2785730"/>
                  </a:cubicBezTo>
                  <a:cubicBezTo>
                    <a:pt x="472593" y="2679313"/>
                    <a:pt x="481461" y="2570310"/>
                    <a:pt x="480722" y="2459459"/>
                  </a:cubicBezTo>
                  <a:cubicBezTo>
                    <a:pt x="480353" y="2384820"/>
                    <a:pt x="477397" y="2309811"/>
                    <a:pt x="472593" y="2235172"/>
                  </a:cubicBezTo>
                  <a:cubicBezTo>
                    <a:pt x="472224" y="2227412"/>
                    <a:pt x="474071" y="2222239"/>
                    <a:pt x="479614" y="2216696"/>
                  </a:cubicBezTo>
                  <a:cubicBezTo>
                    <a:pt x="520628" y="2177899"/>
                    <a:pt x="561643" y="2138732"/>
                    <a:pt x="602288" y="2099195"/>
                  </a:cubicBezTo>
                  <a:cubicBezTo>
                    <a:pt x="609309" y="2092544"/>
                    <a:pt x="611895" y="2092174"/>
                    <a:pt x="617068" y="2100673"/>
                  </a:cubicBezTo>
                  <a:cubicBezTo>
                    <a:pt x="654388" y="2160902"/>
                    <a:pt x="692447" y="2221131"/>
                    <a:pt x="730136" y="2281359"/>
                  </a:cubicBezTo>
                  <a:cubicBezTo>
                    <a:pt x="733092" y="2286163"/>
                    <a:pt x="735309" y="2291336"/>
                    <a:pt x="736418" y="2297248"/>
                  </a:cubicBezTo>
                  <a:cubicBezTo>
                    <a:pt x="747503" y="2346022"/>
                    <a:pt x="776693" y="2378538"/>
                    <a:pt x="823990" y="2394427"/>
                  </a:cubicBezTo>
                  <a:cubicBezTo>
                    <a:pt x="842834" y="2400708"/>
                    <a:pt x="862418" y="2403665"/>
                    <a:pt x="882371" y="2404034"/>
                  </a:cubicBezTo>
                  <a:cubicBezTo>
                    <a:pt x="887174" y="2404034"/>
                    <a:pt x="891978" y="2404034"/>
                    <a:pt x="896782" y="2406251"/>
                  </a:cubicBezTo>
                  <a:cubicBezTo>
                    <a:pt x="965139" y="2440615"/>
                    <a:pt x="1036823" y="2466849"/>
                    <a:pt x="1108506" y="2493823"/>
                  </a:cubicBezTo>
                  <a:cubicBezTo>
                    <a:pt x="1129937" y="2501952"/>
                    <a:pt x="1150999" y="2512668"/>
                    <a:pt x="1173908" y="2516363"/>
                  </a:cubicBezTo>
                  <a:cubicBezTo>
                    <a:pt x="1199404" y="2520797"/>
                    <a:pt x="1223791" y="2527817"/>
                    <a:pt x="1247439" y="2537424"/>
                  </a:cubicBezTo>
                  <a:cubicBezTo>
                    <a:pt x="1334272" y="2572158"/>
                    <a:pt x="1415932" y="2617606"/>
                    <a:pt x="1496483" y="2664164"/>
                  </a:cubicBezTo>
                  <a:cubicBezTo>
                    <a:pt x="1500178" y="2666381"/>
                    <a:pt x="1502765" y="2669337"/>
                    <a:pt x="1504982" y="2672662"/>
                  </a:cubicBezTo>
                  <a:cubicBezTo>
                    <a:pt x="1524566" y="2704070"/>
                    <a:pt x="1550800" y="2725131"/>
                    <a:pt x="1588489" y="2732522"/>
                  </a:cubicBezTo>
                  <a:cubicBezTo>
                    <a:pt x="1647610" y="2743976"/>
                    <a:pt x="1684929" y="2783513"/>
                    <a:pt x="1711164" y="2834873"/>
                  </a:cubicBezTo>
                  <a:cubicBezTo>
                    <a:pt x="1717446" y="2847437"/>
                    <a:pt x="1723727" y="2860000"/>
                    <a:pt x="1732226" y="2871085"/>
                  </a:cubicBezTo>
                  <a:cubicBezTo>
                    <a:pt x="1739246" y="2880322"/>
                    <a:pt x="1747375" y="2888821"/>
                    <a:pt x="1758830" y="2892885"/>
                  </a:cubicBezTo>
                  <a:cubicBezTo>
                    <a:pt x="1768437" y="2896211"/>
                    <a:pt x="1776196" y="2895102"/>
                    <a:pt x="1781739" y="2884756"/>
                  </a:cubicBezTo>
                  <a:cubicBezTo>
                    <a:pt x="1787651" y="2873302"/>
                    <a:pt x="1793194" y="2861847"/>
                    <a:pt x="1796519" y="2849653"/>
                  </a:cubicBezTo>
                  <a:cubicBezTo>
                    <a:pt x="1816103" y="2788316"/>
                    <a:pt x="1802431" y="2729565"/>
                    <a:pt x="1778413" y="2671923"/>
                  </a:cubicBezTo>
                  <a:close/>
                  <a:moveTo>
                    <a:pt x="743808" y="261661"/>
                  </a:moveTo>
                  <a:cubicBezTo>
                    <a:pt x="751937" y="217690"/>
                    <a:pt x="747503" y="174828"/>
                    <a:pt x="734940" y="130488"/>
                  </a:cubicBezTo>
                  <a:cubicBezTo>
                    <a:pt x="776324" y="154875"/>
                    <a:pt x="773737" y="213256"/>
                    <a:pt x="743808" y="261661"/>
                  </a:cubicBezTo>
                  <a:close/>
                  <a:moveTo>
                    <a:pt x="835814" y="1132208"/>
                  </a:moveTo>
                  <a:cubicBezTo>
                    <a:pt x="843573" y="1046114"/>
                    <a:pt x="851702" y="962237"/>
                    <a:pt x="877198" y="881316"/>
                  </a:cubicBezTo>
                  <a:cubicBezTo>
                    <a:pt x="882371" y="865058"/>
                    <a:pt x="889022" y="849539"/>
                    <a:pt x="898260" y="835498"/>
                  </a:cubicBezTo>
                  <a:cubicBezTo>
                    <a:pt x="901955" y="829955"/>
                    <a:pt x="904911" y="827738"/>
                    <a:pt x="911931" y="832542"/>
                  </a:cubicBezTo>
                  <a:cubicBezTo>
                    <a:pt x="971421" y="872448"/>
                    <a:pt x="1031650" y="911615"/>
                    <a:pt x="1091509" y="951152"/>
                  </a:cubicBezTo>
                  <a:cubicBezTo>
                    <a:pt x="1095574" y="954108"/>
                    <a:pt x="1100377" y="955586"/>
                    <a:pt x="1094465" y="961867"/>
                  </a:cubicBezTo>
                  <a:cubicBezTo>
                    <a:pt x="1034606" y="1026900"/>
                    <a:pt x="969943" y="1085651"/>
                    <a:pt x="887544" y="1122231"/>
                  </a:cubicBezTo>
                  <a:cubicBezTo>
                    <a:pt x="873503" y="1128513"/>
                    <a:pt x="859092" y="1132947"/>
                    <a:pt x="843943" y="1136272"/>
                  </a:cubicBezTo>
                  <a:cubicBezTo>
                    <a:pt x="837661" y="1138120"/>
                    <a:pt x="834336" y="1137381"/>
                    <a:pt x="835814" y="1132208"/>
                  </a:cubicBezTo>
                  <a:close/>
                </a:path>
              </a:pathLst>
            </a:custGeom>
            <a:solidFill>
              <a:schemeClr val="accent3">
                <a:alpha val="29000"/>
              </a:schemeClr>
            </a:solidFill>
            <a:ln w="36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795" dirty="0"/>
            </a:p>
          </p:txBody>
        </p:sp>
        <p:sp>
          <p:nvSpPr>
            <p:cNvPr id="27" name="Graphic 9">
              <a:extLst>
                <a:ext uri="{FF2B5EF4-FFF2-40B4-BE49-F238E27FC236}">
                  <a16:creationId xmlns:a16="http://schemas.microsoft.com/office/drawing/2014/main" id="{45546476-458E-35C6-1620-3D28E043478A}"/>
                </a:ext>
              </a:extLst>
            </p:cNvPr>
            <p:cNvSpPr/>
            <p:nvPr/>
          </p:nvSpPr>
          <p:spPr>
            <a:xfrm>
              <a:off x="8922596" y="2202020"/>
              <a:ext cx="2041618" cy="3945845"/>
            </a:xfrm>
            <a:custGeom>
              <a:avLst/>
              <a:gdLst>
                <a:gd name="connsiteX0" fmla="*/ 1778413 w 1803170"/>
                <a:gd name="connsiteY0" fmla="*/ 2671923 h 3170327"/>
                <a:gd name="connsiteX1" fmla="*/ 1773979 w 1803170"/>
                <a:gd name="connsiteY1" fmla="*/ 2666011 h 3170327"/>
                <a:gd name="connsiteX2" fmla="*/ 1733704 w 1803170"/>
                <a:gd name="connsiteY2" fmla="*/ 2614281 h 3170327"/>
                <a:gd name="connsiteX3" fmla="*/ 1722619 w 1803170"/>
                <a:gd name="connsiteY3" fmla="*/ 2580287 h 3170327"/>
                <a:gd name="connsiteX4" fmla="*/ 1719663 w 1803170"/>
                <a:gd name="connsiteY4" fmla="*/ 2545923 h 3170327"/>
                <a:gd name="connsiteX5" fmla="*/ 1662390 w 1803170"/>
                <a:gd name="connsiteY5" fmla="*/ 2443201 h 3170327"/>
                <a:gd name="connsiteX6" fmla="*/ 1618789 w 1803170"/>
                <a:gd name="connsiteY6" fmla="*/ 2436181 h 3170327"/>
                <a:gd name="connsiteX7" fmla="*/ 1493527 w 1803170"/>
                <a:gd name="connsiteY7" fmla="*/ 2489389 h 3170327"/>
                <a:gd name="connsiteX8" fmla="*/ 1474313 w 1803170"/>
                <a:gd name="connsiteY8" fmla="*/ 2488280 h 3170327"/>
                <a:gd name="connsiteX9" fmla="*/ 1290301 w 1803170"/>
                <a:gd name="connsiteY9" fmla="*/ 2371518 h 3170327"/>
                <a:gd name="connsiteX10" fmla="*/ 1277369 w 1803170"/>
                <a:gd name="connsiteY10" fmla="*/ 2361911 h 3170327"/>
                <a:gd name="connsiteX11" fmla="*/ 1114788 w 1803170"/>
                <a:gd name="connsiteY11" fmla="*/ 2253647 h 3170327"/>
                <a:gd name="connsiteX12" fmla="*/ 989527 w 1803170"/>
                <a:gd name="connsiteY12" fmla="*/ 2221131 h 3170327"/>
                <a:gd name="connsiteX13" fmla="*/ 955163 w 1803170"/>
                <a:gd name="connsiteY13" fmla="*/ 2199699 h 3170327"/>
                <a:gd name="connsiteX14" fmla="*/ 914148 w 1803170"/>
                <a:gd name="connsiteY14" fmla="*/ 2113975 h 3170327"/>
                <a:gd name="connsiteX15" fmla="*/ 852072 w 1803170"/>
                <a:gd name="connsiteY15" fmla="*/ 1843869 h 3170327"/>
                <a:gd name="connsiteX16" fmla="*/ 842095 w 1803170"/>
                <a:gd name="connsiteY16" fmla="*/ 1784010 h 3170327"/>
                <a:gd name="connsiteX17" fmla="*/ 856506 w 1803170"/>
                <a:gd name="connsiteY17" fmla="*/ 1768121 h 3170327"/>
                <a:gd name="connsiteX18" fmla="*/ 918582 w 1803170"/>
                <a:gd name="connsiteY18" fmla="*/ 1767751 h 3170327"/>
                <a:gd name="connsiteX19" fmla="*/ 930406 w 1803170"/>
                <a:gd name="connsiteY19" fmla="*/ 1756666 h 3170327"/>
                <a:gd name="connsiteX20" fmla="*/ 936688 w 1803170"/>
                <a:gd name="connsiteY20" fmla="*/ 1689047 h 3170327"/>
                <a:gd name="connsiteX21" fmla="*/ 947034 w 1803170"/>
                <a:gd name="connsiteY21" fmla="*/ 1585587 h 3170327"/>
                <a:gd name="connsiteX22" fmla="*/ 847268 w 1803170"/>
                <a:gd name="connsiteY22" fmla="*/ 1246014 h 3170327"/>
                <a:gd name="connsiteX23" fmla="*/ 852811 w 1803170"/>
                <a:gd name="connsiteY23" fmla="*/ 1229387 h 3170327"/>
                <a:gd name="connsiteX24" fmla="*/ 1209750 w 1803170"/>
                <a:gd name="connsiteY24" fmla="*/ 1056090 h 3170327"/>
                <a:gd name="connsiteX25" fmla="*/ 1253721 w 1803170"/>
                <a:gd name="connsiteY25" fmla="*/ 1015076 h 3170327"/>
                <a:gd name="connsiteX26" fmla="*/ 1258894 w 1803170"/>
                <a:gd name="connsiteY26" fmla="*/ 975908 h 3170327"/>
                <a:gd name="connsiteX27" fmla="*/ 1217140 w 1803170"/>
                <a:gd name="connsiteY27" fmla="*/ 903486 h 3170327"/>
                <a:gd name="connsiteX28" fmla="*/ 1125503 w 1803170"/>
                <a:gd name="connsiteY28" fmla="*/ 812958 h 3170327"/>
                <a:gd name="connsiteX29" fmla="*/ 925972 w 1803170"/>
                <a:gd name="connsiteY29" fmla="*/ 621925 h 3170327"/>
                <a:gd name="connsiteX30" fmla="*/ 910084 w 1803170"/>
                <a:gd name="connsiteY30" fmla="*/ 610471 h 3170327"/>
                <a:gd name="connsiteX31" fmla="*/ 682470 w 1803170"/>
                <a:gd name="connsiteY31" fmla="*/ 490013 h 3170327"/>
                <a:gd name="connsiteX32" fmla="*/ 647368 w 1803170"/>
                <a:gd name="connsiteY32" fmla="*/ 449368 h 3170327"/>
                <a:gd name="connsiteX33" fmla="*/ 691708 w 1803170"/>
                <a:gd name="connsiteY33" fmla="*/ 351080 h 3170327"/>
                <a:gd name="connsiteX34" fmla="*/ 729028 w 1803170"/>
                <a:gd name="connsiteY34" fmla="*/ 447890 h 3170327"/>
                <a:gd name="connsiteX35" fmla="*/ 869808 w 1803170"/>
                <a:gd name="connsiteY35" fmla="*/ 566870 h 3170327"/>
                <a:gd name="connsiteX36" fmla="*/ 865743 w 1803170"/>
                <a:gd name="connsiteY36" fmla="*/ 556893 h 3170327"/>
                <a:gd name="connsiteX37" fmla="*/ 855397 w 1803170"/>
                <a:gd name="connsiteY37" fmla="*/ 360318 h 3170327"/>
                <a:gd name="connsiteX38" fmla="*/ 879784 w 1803170"/>
                <a:gd name="connsiteY38" fmla="*/ 321520 h 3170327"/>
                <a:gd name="connsiteX39" fmla="*/ 910453 w 1803170"/>
                <a:gd name="connsiteY39" fmla="*/ 147115 h 3170327"/>
                <a:gd name="connsiteX40" fmla="*/ 724963 w 1803170"/>
                <a:gd name="connsiteY40" fmla="*/ 62130 h 3170327"/>
                <a:gd name="connsiteX41" fmla="*/ 703162 w 1803170"/>
                <a:gd name="connsiteY41" fmla="*/ 76171 h 3170327"/>
                <a:gd name="connsiteX42" fmla="*/ 685796 w 1803170"/>
                <a:gd name="connsiteY42" fmla="*/ 54740 h 3170327"/>
                <a:gd name="connsiteX43" fmla="*/ 627045 w 1803170"/>
                <a:gd name="connsiteY43" fmla="*/ 18898 h 3170327"/>
                <a:gd name="connsiteX44" fmla="*/ 502153 w 1803170"/>
                <a:gd name="connsiteY44" fmla="*/ 792 h 3170327"/>
                <a:gd name="connsiteX45" fmla="*/ 402388 w 1803170"/>
                <a:gd name="connsiteY45" fmla="*/ 70998 h 3170327"/>
                <a:gd name="connsiteX46" fmla="*/ 400540 w 1803170"/>
                <a:gd name="connsiteY46" fmla="*/ 105361 h 3170327"/>
                <a:gd name="connsiteX47" fmla="*/ 397215 w 1803170"/>
                <a:gd name="connsiteY47" fmla="*/ 114968 h 3170327"/>
                <a:gd name="connsiteX48" fmla="*/ 377262 w 1803170"/>
                <a:gd name="connsiteY48" fmla="*/ 150810 h 3170327"/>
                <a:gd name="connsiteX49" fmla="*/ 375045 w 1803170"/>
                <a:gd name="connsiteY49" fmla="*/ 216212 h 3170327"/>
                <a:gd name="connsiteX50" fmla="*/ 357678 w 1803170"/>
                <a:gd name="connsiteY50" fmla="*/ 283092 h 3170327"/>
                <a:gd name="connsiteX51" fmla="*/ 353613 w 1803170"/>
                <a:gd name="connsiteY51" fmla="*/ 289373 h 3170327"/>
                <a:gd name="connsiteX52" fmla="*/ 363590 w 1803170"/>
                <a:gd name="connsiteY52" fmla="*/ 321151 h 3170327"/>
                <a:gd name="connsiteX53" fmla="*/ 374675 w 1803170"/>
                <a:gd name="connsiteY53" fmla="*/ 338148 h 3170327"/>
                <a:gd name="connsiteX54" fmla="*/ 376523 w 1803170"/>
                <a:gd name="connsiteY54" fmla="*/ 414635 h 3170327"/>
                <a:gd name="connsiteX55" fmla="*/ 405344 w 1803170"/>
                <a:gd name="connsiteY55" fmla="*/ 441239 h 3170327"/>
                <a:gd name="connsiteX56" fmla="*/ 455966 w 1803170"/>
                <a:gd name="connsiteY56" fmla="*/ 442717 h 3170327"/>
                <a:gd name="connsiteX57" fmla="*/ 467420 w 1803170"/>
                <a:gd name="connsiteY57" fmla="*/ 447890 h 3170327"/>
                <a:gd name="connsiteX58" fmla="*/ 446358 w 1803170"/>
                <a:gd name="connsiteY58" fmla="*/ 523268 h 3170327"/>
                <a:gd name="connsiteX59" fmla="*/ 420493 w 1803170"/>
                <a:gd name="connsiteY59" fmla="*/ 531028 h 3170327"/>
                <a:gd name="connsiteX60" fmla="*/ 267150 w 1803170"/>
                <a:gd name="connsiteY60" fmla="*/ 651855 h 3170327"/>
                <a:gd name="connsiteX61" fmla="*/ 254587 w 1803170"/>
                <a:gd name="connsiteY61" fmla="*/ 713562 h 3170327"/>
                <a:gd name="connsiteX62" fmla="*/ 247936 w 1803170"/>
                <a:gd name="connsiteY62" fmla="*/ 720582 h 3170327"/>
                <a:gd name="connsiteX63" fmla="*/ 190294 w 1803170"/>
                <a:gd name="connsiteY63" fmla="*/ 734623 h 3170327"/>
                <a:gd name="connsiteX64" fmla="*/ 136346 w 1803170"/>
                <a:gd name="connsiteY64" fmla="*/ 778225 h 3170327"/>
                <a:gd name="connsiteX65" fmla="*/ 128956 w 1803170"/>
                <a:gd name="connsiteY65" fmla="*/ 797808 h 3170327"/>
                <a:gd name="connsiteX66" fmla="*/ 142258 w 1803170"/>
                <a:gd name="connsiteY66" fmla="*/ 1133316 h 3170327"/>
                <a:gd name="connsiteX67" fmla="*/ 144475 w 1803170"/>
                <a:gd name="connsiteY67" fmla="*/ 1144032 h 3170327"/>
                <a:gd name="connsiteX68" fmla="*/ 179948 w 1803170"/>
                <a:gd name="connsiteY68" fmla="*/ 1191328 h 3170327"/>
                <a:gd name="connsiteX69" fmla="*/ 250522 w 1803170"/>
                <a:gd name="connsiteY69" fmla="*/ 1184677 h 3170327"/>
                <a:gd name="connsiteX70" fmla="*/ 258651 w 1803170"/>
                <a:gd name="connsiteY70" fmla="*/ 1171005 h 3170327"/>
                <a:gd name="connsiteX71" fmla="*/ 347701 w 1803170"/>
                <a:gd name="connsiteY71" fmla="*/ 991427 h 3170327"/>
                <a:gd name="connsiteX72" fmla="*/ 353983 w 1803170"/>
                <a:gd name="connsiteY72" fmla="*/ 979973 h 3170327"/>
                <a:gd name="connsiteX73" fmla="*/ 356569 w 1803170"/>
                <a:gd name="connsiteY73" fmla="*/ 982559 h 3170327"/>
                <a:gd name="connsiteX74" fmla="*/ 364699 w 1803170"/>
                <a:gd name="connsiteY74" fmla="*/ 1000665 h 3170327"/>
                <a:gd name="connsiteX75" fmla="*/ 429731 w 1803170"/>
                <a:gd name="connsiteY75" fmla="*/ 1305874 h 3170327"/>
                <a:gd name="connsiteX76" fmla="*/ 433056 w 1803170"/>
                <a:gd name="connsiteY76" fmla="*/ 1427070 h 3170327"/>
                <a:gd name="connsiteX77" fmla="*/ 492177 w 1803170"/>
                <a:gd name="connsiteY77" fmla="*/ 1745581 h 3170327"/>
                <a:gd name="connsiteX78" fmla="*/ 488851 w 1803170"/>
                <a:gd name="connsiteY78" fmla="*/ 1769968 h 3170327"/>
                <a:gd name="connsiteX79" fmla="*/ 338833 w 1803170"/>
                <a:gd name="connsiteY79" fmla="*/ 2028250 h 3170327"/>
                <a:gd name="connsiteX80" fmla="*/ 294124 w 1803170"/>
                <a:gd name="connsiteY80" fmla="*/ 2101042 h 3170327"/>
                <a:gd name="connsiteX81" fmla="*/ 290059 w 1803170"/>
                <a:gd name="connsiteY81" fmla="*/ 2290967 h 3170327"/>
                <a:gd name="connsiteX82" fmla="*/ 294493 w 1803170"/>
                <a:gd name="connsiteY82" fmla="*/ 2307224 h 3170327"/>
                <a:gd name="connsiteX83" fmla="*/ 299666 w 1803170"/>
                <a:gd name="connsiteY83" fmla="*/ 2695941 h 3170327"/>
                <a:gd name="connsiteX84" fmla="*/ 266041 w 1803170"/>
                <a:gd name="connsiteY84" fmla="*/ 2919859 h 3170327"/>
                <a:gd name="connsiteX85" fmla="*/ 250153 w 1803170"/>
                <a:gd name="connsiteY85" fmla="*/ 2935748 h 3170327"/>
                <a:gd name="connsiteX86" fmla="*/ 225027 w 1803170"/>
                <a:gd name="connsiteY86" fmla="*/ 2947202 h 3170327"/>
                <a:gd name="connsiteX87" fmla="*/ 157777 w 1803170"/>
                <a:gd name="connsiteY87" fmla="*/ 2997454 h 3170327"/>
                <a:gd name="connsiteX88" fmla="*/ 64293 w 1803170"/>
                <a:gd name="connsiteY88" fmla="*/ 3011496 h 3170327"/>
                <a:gd name="connsiteX89" fmla="*/ 0 w 1803170"/>
                <a:gd name="connsiteY89" fmla="*/ 3036622 h 3170327"/>
                <a:gd name="connsiteX90" fmla="*/ 0 w 1803170"/>
                <a:gd name="connsiteY90" fmla="*/ 3058792 h 3170327"/>
                <a:gd name="connsiteX91" fmla="*/ 7760 w 1803170"/>
                <a:gd name="connsiteY91" fmla="*/ 3080962 h 3170327"/>
                <a:gd name="connsiteX92" fmla="*/ 62076 w 1803170"/>
                <a:gd name="connsiteY92" fmla="*/ 3130475 h 3170327"/>
                <a:gd name="connsiteX93" fmla="*/ 169232 w 1803170"/>
                <a:gd name="connsiteY93" fmla="*/ 3143408 h 3170327"/>
                <a:gd name="connsiteX94" fmla="*/ 229830 w 1803170"/>
                <a:gd name="connsiteY94" fmla="*/ 3154493 h 3170327"/>
                <a:gd name="connsiteX95" fmla="*/ 272693 w 1803170"/>
                <a:gd name="connsiteY95" fmla="*/ 3170751 h 3170327"/>
                <a:gd name="connsiteX96" fmla="*/ 284517 w 1803170"/>
                <a:gd name="connsiteY96" fmla="*/ 3172968 h 3170327"/>
                <a:gd name="connsiteX97" fmla="*/ 336616 w 1803170"/>
                <a:gd name="connsiteY97" fmla="*/ 3172968 h 3170327"/>
                <a:gd name="connsiteX98" fmla="*/ 356200 w 1803170"/>
                <a:gd name="connsiteY98" fmla="*/ 3166317 h 3170327"/>
                <a:gd name="connsiteX99" fmla="*/ 404235 w 1803170"/>
                <a:gd name="connsiteY99" fmla="*/ 3110892 h 3170327"/>
                <a:gd name="connsiteX100" fmla="*/ 396845 w 1803170"/>
                <a:gd name="connsiteY100" fmla="*/ 2988217 h 3170327"/>
                <a:gd name="connsiteX101" fmla="*/ 395367 w 1803170"/>
                <a:gd name="connsiteY101" fmla="*/ 2966416 h 3170327"/>
                <a:gd name="connsiteX102" fmla="*/ 437860 w 1803170"/>
                <a:gd name="connsiteY102" fmla="*/ 2785730 h 3170327"/>
                <a:gd name="connsiteX103" fmla="*/ 480722 w 1803170"/>
                <a:gd name="connsiteY103" fmla="*/ 2459459 h 3170327"/>
                <a:gd name="connsiteX104" fmla="*/ 472593 w 1803170"/>
                <a:gd name="connsiteY104" fmla="*/ 2235172 h 3170327"/>
                <a:gd name="connsiteX105" fmla="*/ 479614 w 1803170"/>
                <a:gd name="connsiteY105" fmla="*/ 2216696 h 3170327"/>
                <a:gd name="connsiteX106" fmla="*/ 602288 w 1803170"/>
                <a:gd name="connsiteY106" fmla="*/ 2099195 h 3170327"/>
                <a:gd name="connsiteX107" fmla="*/ 617068 w 1803170"/>
                <a:gd name="connsiteY107" fmla="*/ 2100673 h 3170327"/>
                <a:gd name="connsiteX108" fmla="*/ 730136 w 1803170"/>
                <a:gd name="connsiteY108" fmla="*/ 2281359 h 3170327"/>
                <a:gd name="connsiteX109" fmla="*/ 736418 w 1803170"/>
                <a:gd name="connsiteY109" fmla="*/ 2297248 h 3170327"/>
                <a:gd name="connsiteX110" fmla="*/ 823990 w 1803170"/>
                <a:gd name="connsiteY110" fmla="*/ 2394427 h 3170327"/>
                <a:gd name="connsiteX111" fmla="*/ 882371 w 1803170"/>
                <a:gd name="connsiteY111" fmla="*/ 2404034 h 3170327"/>
                <a:gd name="connsiteX112" fmla="*/ 896782 w 1803170"/>
                <a:gd name="connsiteY112" fmla="*/ 2406251 h 3170327"/>
                <a:gd name="connsiteX113" fmla="*/ 1108506 w 1803170"/>
                <a:gd name="connsiteY113" fmla="*/ 2493823 h 3170327"/>
                <a:gd name="connsiteX114" fmla="*/ 1173908 w 1803170"/>
                <a:gd name="connsiteY114" fmla="*/ 2516363 h 3170327"/>
                <a:gd name="connsiteX115" fmla="*/ 1247439 w 1803170"/>
                <a:gd name="connsiteY115" fmla="*/ 2537424 h 3170327"/>
                <a:gd name="connsiteX116" fmla="*/ 1496483 w 1803170"/>
                <a:gd name="connsiteY116" fmla="*/ 2664164 h 3170327"/>
                <a:gd name="connsiteX117" fmla="*/ 1504982 w 1803170"/>
                <a:gd name="connsiteY117" fmla="*/ 2672662 h 3170327"/>
                <a:gd name="connsiteX118" fmla="*/ 1588489 w 1803170"/>
                <a:gd name="connsiteY118" fmla="*/ 2732522 h 3170327"/>
                <a:gd name="connsiteX119" fmla="*/ 1711164 w 1803170"/>
                <a:gd name="connsiteY119" fmla="*/ 2834873 h 3170327"/>
                <a:gd name="connsiteX120" fmla="*/ 1732226 w 1803170"/>
                <a:gd name="connsiteY120" fmla="*/ 2871085 h 3170327"/>
                <a:gd name="connsiteX121" fmla="*/ 1758830 w 1803170"/>
                <a:gd name="connsiteY121" fmla="*/ 2892885 h 3170327"/>
                <a:gd name="connsiteX122" fmla="*/ 1781739 w 1803170"/>
                <a:gd name="connsiteY122" fmla="*/ 2884756 h 3170327"/>
                <a:gd name="connsiteX123" fmla="*/ 1796519 w 1803170"/>
                <a:gd name="connsiteY123" fmla="*/ 2849653 h 3170327"/>
                <a:gd name="connsiteX124" fmla="*/ 1778413 w 1803170"/>
                <a:gd name="connsiteY124" fmla="*/ 2671923 h 3170327"/>
                <a:gd name="connsiteX125" fmla="*/ 743808 w 1803170"/>
                <a:gd name="connsiteY125" fmla="*/ 261661 h 3170327"/>
                <a:gd name="connsiteX126" fmla="*/ 734940 w 1803170"/>
                <a:gd name="connsiteY126" fmla="*/ 130488 h 3170327"/>
                <a:gd name="connsiteX127" fmla="*/ 743808 w 1803170"/>
                <a:gd name="connsiteY127" fmla="*/ 261661 h 3170327"/>
                <a:gd name="connsiteX128" fmla="*/ 835814 w 1803170"/>
                <a:gd name="connsiteY128" fmla="*/ 1132208 h 3170327"/>
                <a:gd name="connsiteX129" fmla="*/ 877198 w 1803170"/>
                <a:gd name="connsiteY129" fmla="*/ 881316 h 3170327"/>
                <a:gd name="connsiteX130" fmla="*/ 898260 w 1803170"/>
                <a:gd name="connsiteY130" fmla="*/ 835498 h 3170327"/>
                <a:gd name="connsiteX131" fmla="*/ 911931 w 1803170"/>
                <a:gd name="connsiteY131" fmla="*/ 832542 h 3170327"/>
                <a:gd name="connsiteX132" fmla="*/ 1091509 w 1803170"/>
                <a:gd name="connsiteY132" fmla="*/ 951152 h 3170327"/>
                <a:gd name="connsiteX133" fmla="*/ 1094465 w 1803170"/>
                <a:gd name="connsiteY133" fmla="*/ 961867 h 3170327"/>
                <a:gd name="connsiteX134" fmla="*/ 887544 w 1803170"/>
                <a:gd name="connsiteY134" fmla="*/ 1122231 h 3170327"/>
                <a:gd name="connsiteX135" fmla="*/ 843943 w 1803170"/>
                <a:gd name="connsiteY135" fmla="*/ 1136272 h 3170327"/>
                <a:gd name="connsiteX136" fmla="*/ 835814 w 1803170"/>
                <a:gd name="connsiteY136" fmla="*/ 1132208 h 3170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1803170" h="3170327">
                  <a:moveTo>
                    <a:pt x="1778413" y="2671923"/>
                  </a:moveTo>
                  <a:cubicBezTo>
                    <a:pt x="1777305" y="2669706"/>
                    <a:pt x="1775827" y="2667859"/>
                    <a:pt x="1773979" y="2666011"/>
                  </a:cubicBezTo>
                  <a:cubicBezTo>
                    <a:pt x="1759199" y="2649753"/>
                    <a:pt x="1746636" y="2632017"/>
                    <a:pt x="1733704" y="2614281"/>
                  </a:cubicBezTo>
                  <a:cubicBezTo>
                    <a:pt x="1726314" y="2603935"/>
                    <a:pt x="1721880" y="2593589"/>
                    <a:pt x="1722619" y="2580287"/>
                  </a:cubicBezTo>
                  <a:cubicBezTo>
                    <a:pt x="1723358" y="2568832"/>
                    <a:pt x="1721880" y="2557008"/>
                    <a:pt x="1719663" y="2545923"/>
                  </a:cubicBezTo>
                  <a:cubicBezTo>
                    <a:pt x="1712273" y="2505278"/>
                    <a:pt x="1695645" y="2469805"/>
                    <a:pt x="1662390" y="2443201"/>
                  </a:cubicBezTo>
                  <a:cubicBezTo>
                    <a:pt x="1649088" y="2432855"/>
                    <a:pt x="1635786" y="2429530"/>
                    <a:pt x="1618789" y="2436181"/>
                  </a:cubicBezTo>
                  <a:cubicBezTo>
                    <a:pt x="1576296" y="2452808"/>
                    <a:pt x="1534912" y="2470914"/>
                    <a:pt x="1493527" y="2489389"/>
                  </a:cubicBezTo>
                  <a:cubicBezTo>
                    <a:pt x="1486507" y="2492715"/>
                    <a:pt x="1481334" y="2492715"/>
                    <a:pt x="1474313" y="2488280"/>
                  </a:cubicBezTo>
                  <a:cubicBezTo>
                    <a:pt x="1412976" y="2449113"/>
                    <a:pt x="1351639" y="2410316"/>
                    <a:pt x="1290301" y="2371518"/>
                  </a:cubicBezTo>
                  <a:cubicBezTo>
                    <a:pt x="1285867" y="2368562"/>
                    <a:pt x="1281064" y="2365606"/>
                    <a:pt x="1277369" y="2361911"/>
                  </a:cubicBezTo>
                  <a:cubicBezTo>
                    <a:pt x="1232289" y="2312028"/>
                    <a:pt x="1176125" y="2279142"/>
                    <a:pt x="1114788" y="2253647"/>
                  </a:cubicBezTo>
                  <a:cubicBezTo>
                    <a:pt x="1074512" y="2237019"/>
                    <a:pt x="1032389" y="2227042"/>
                    <a:pt x="989527" y="2221131"/>
                  </a:cubicBezTo>
                  <a:cubicBezTo>
                    <a:pt x="975485" y="2219283"/>
                    <a:pt x="964031" y="2214849"/>
                    <a:pt x="955163" y="2199699"/>
                  </a:cubicBezTo>
                  <a:cubicBezTo>
                    <a:pt x="938905" y="2171987"/>
                    <a:pt x="924864" y="2143904"/>
                    <a:pt x="914148" y="2113975"/>
                  </a:cubicBezTo>
                  <a:cubicBezTo>
                    <a:pt x="883479" y="2026403"/>
                    <a:pt x="866482" y="1935505"/>
                    <a:pt x="852072" y="1843869"/>
                  </a:cubicBezTo>
                  <a:cubicBezTo>
                    <a:pt x="849116" y="1823916"/>
                    <a:pt x="844682" y="1803963"/>
                    <a:pt x="842095" y="1784010"/>
                  </a:cubicBezTo>
                  <a:cubicBezTo>
                    <a:pt x="840248" y="1769968"/>
                    <a:pt x="842834" y="1768121"/>
                    <a:pt x="856506" y="1768121"/>
                  </a:cubicBezTo>
                  <a:cubicBezTo>
                    <a:pt x="877198" y="1767751"/>
                    <a:pt x="897890" y="1767382"/>
                    <a:pt x="918582" y="1767751"/>
                  </a:cubicBezTo>
                  <a:cubicBezTo>
                    <a:pt x="927081" y="1767751"/>
                    <a:pt x="930037" y="1764795"/>
                    <a:pt x="930406" y="1756666"/>
                  </a:cubicBezTo>
                  <a:cubicBezTo>
                    <a:pt x="931884" y="1734127"/>
                    <a:pt x="931515" y="1711218"/>
                    <a:pt x="936688" y="1689047"/>
                  </a:cubicBezTo>
                  <a:cubicBezTo>
                    <a:pt x="944817" y="1655053"/>
                    <a:pt x="947403" y="1620690"/>
                    <a:pt x="947034" y="1585587"/>
                  </a:cubicBezTo>
                  <a:cubicBezTo>
                    <a:pt x="945556" y="1462912"/>
                    <a:pt x="907867" y="1351323"/>
                    <a:pt x="847268" y="1246014"/>
                  </a:cubicBezTo>
                  <a:cubicBezTo>
                    <a:pt x="841726" y="1236407"/>
                    <a:pt x="841726" y="1233451"/>
                    <a:pt x="852811" y="1229387"/>
                  </a:cubicBezTo>
                  <a:cubicBezTo>
                    <a:pt x="978072" y="1185047"/>
                    <a:pt x="1096313" y="1125187"/>
                    <a:pt x="1209750" y="1056090"/>
                  </a:cubicBezTo>
                  <a:cubicBezTo>
                    <a:pt x="1227116" y="1045375"/>
                    <a:pt x="1243005" y="1032812"/>
                    <a:pt x="1253721" y="1015076"/>
                  </a:cubicBezTo>
                  <a:cubicBezTo>
                    <a:pt x="1261111" y="1002882"/>
                    <a:pt x="1264436" y="989580"/>
                    <a:pt x="1258894" y="975908"/>
                  </a:cubicBezTo>
                  <a:cubicBezTo>
                    <a:pt x="1248917" y="949674"/>
                    <a:pt x="1235984" y="924917"/>
                    <a:pt x="1217140" y="903486"/>
                  </a:cubicBezTo>
                  <a:cubicBezTo>
                    <a:pt x="1189058" y="870600"/>
                    <a:pt x="1158758" y="839932"/>
                    <a:pt x="1125503" y="812958"/>
                  </a:cubicBezTo>
                  <a:cubicBezTo>
                    <a:pt x="1053820" y="754577"/>
                    <a:pt x="988418" y="689914"/>
                    <a:pt x="925972" y="621925"/>
                  </a:cubicBezTo>
                  <a:cubicBezTo>
                    <a:pt x="921538" y="616752"/>
                    <a:pt x="915996" y="613427"/>
                    <a:pt x="910084" y="610471"/>
                  </a:cubicBezTo>
                  <a:cubicBezTo>
                    <a:pt x="834336" y="570195"/>
                    <a:pt x="758588" y="529180"/>
                    <a:pt x="682470" y="490013"/>
                  </a:cubicBezTo>
                  <a:cubicBezTo>
                    <a:pt x="664365" y="480776"/>
                    <a:pt x="654019" y="467473"/>
                    <a:pt x="647368" y="449368"/>
                  </a:cubicBezTo>
                  <a:cubicBezTo>
                    <a:pt x="630740" y="403550"/>
                    <a:pt x="645520" y="369925"/>
                    <a:pt x="691708" y="351080"/>
                  </a:cubicBezTo>
                  <a:cubicBezTo>
                    <a:pt x="692816" y="387661"/>
                    <a:pt x="707596" y="419069"/>
                    <a:pt x="729028" y="447890"/>
                  </a:cubicBezTo>
                  <a:cubicBezTo>
                    <a:pt x="766717" y="498142"/>
                    <a:pt x="816600" y="534353"/>
                    <a:pt x="869808" y="566870"/>
                  </a:cubicBezTo>
                  <a:cubicBezTo>
                    <a:pt x="872025" y="561327"/>
                    <a:pt x="868330" y="559480"/>
                    <a:pt x="865743" y="556893"/>
                  </a:cubicBezTo>
                  <a:cubicBezTo>
                    <a:pt x="806623" y="496295"/>
                    <a:pt x="812535" y="421655"/>
                    <a:pt x="855397" y="360318"/>
                  </a:cubicBezTo>
                  <a:cubicBezTo>
                    <a:pt x="864265" y="347755"/>
                    <a:pt x="872394" y="334822"/>
                    <a:pt x="879784" y="321520"/>
                  </a:cubicBezTo>
                  <a:cubicBezTo>
                    <a:pt x="908975" y="266834"/>
                    <a:pt x="922647" y="209191"/>
                    <a:pt x="910453" y="147115"/>
                  </a:cubicBezTo>
                  <a:cubicBezTo>
                    <a:pt x="892347" y="54370"/>
                    <a:pt x="802559" y="12986"/>
                    <a:pt x="724963" y="62130"/>
                  </a:cubicBezTo>
                  <a:cubicBezTo>
                    <a:pt x="717204" y="66933"/>
                    <a:pt x="708335" y="77649"/>
                    <a:pt x="703162" y="76171"/>
                  </a:cubicBezTo>
                  <a:cubicBezTo>
                    <a:pt x="695772" y="73954"/>
                    <a:pt x="690969" y="62869"/>
                    <a:pt x="685796" y="54740"/>
                  </a:cubicBezTo>
                  <a:cubicBezTo>
                    <a:pt x="672124" y="32939"/>
                    <a:pt x="652541" y="22223"/>
                    <a:pt x="627045" y="18898"/>
                  </a:cubicBezTo>
                  <a:cubicBezTo>
                    <a:pt x="585291" y="12986"/>
                    <a:pt x="543907" y="6704"/>
                    <a:pt x="502153" y="792"/>
                  </a:cubicBezTo>
                  <a:cubicBezTo>
                    <a:pt x="457074" y="-5489"/>
                    <a:pt x="411256" y="26288"/>
                    <a:pt x="402388" y="70998"/>
                  </a:cubicBezTo>
                  <a:cubicBezTo>
                    <a:pt x="400171" y="82452"/>
                    <a:pt x="399432" y="93907"/>
                    <a:pt x="400540" y="105361"/>
                  </a:cubicBezTo>
                  <a:cubicBezTo>
                    <a:pt x="400910" y="109056"/>
                    <a:pt x="401279" y="112382"/>
                    <a:pt x="397215" y="114968"/>
                  </a:cubicBezTo>
                  <a:cubicBezTo>
                    <a:pt x="384652" y="123467"/>
                    <a:pt x="380218" y="136769"/>
                    <a:pt x="377262" y="150810"/>
                  </a:cubicBezTo>
                  <a:cubicBezTo>
                    <a:pt x="372458" y="172611"/>
                    <a:pt x="370980" y="194781"/>
                    <a:pt x="375045" y="216212"/>
                  </a:cubicBezTo>
                  <a:cubicBezTo>
                    <a:pt x="380218" y="242077"/>
                    <a:pt x="372458" y="263139"/>
                    <a:pt x="357678" y="283092"/>
                  </a:cubicBezTo>
                  <a:cubicBezTo>
                    <a:pt x="356200" y="284939"/>
                    <a:pt x="355091" y="287156"/>
                    <a:pt x="353613" y="289373"/>
                  </a:cubicBezTo>
                  <a:cubicBezTo>
                    <a:pt x="339572" y="311913"/>
                    <a:pt x="339203" y="312283"/>
                    <a:pt x="363590" y="321151"/>
                  </a:cubicBezTo>
                  <a:cubicBezTo>
                    <a:pt x="372828" y="324476"/>
                    <a:pt x="375414" y="328541"/>
                    <a:pt x="374675" y="338148"/>
                  </a:cubicBezTo>
                  <a:cubicBezTo>
                    <a:pt x="372458" y="363643"/>
                    <a:pt x="371350" y="389509"/>
                    <a:pt x="376523" y="414635"/>
                  </a:cubicBezTo>
                  <a:cubicBezTo>
                    <a:pt x="380587" y="434218"/>
                    <a:pt x="385760" y="438652"/>
                    <a:pt x="405344" y="441239"/>
                  </a:cubicBezTo>
                  <a:cubicBezTo>
                    <a:pt x="422341" y="443456"/>
                    <a:pt x="438968" y="443456"/>
                    <a:pt x="455966" y="442717"/>
                  </a:cubicBezTo>
                  <a:cubicBezTo>
                    <a:pt x="460769" y="442347"/>
                    <a:pt x="464095" y="443086"/>
                    <a:pt x="467420" y="447890"/>
                  </a:cubicBezTo>
                  <a:cubicBezTo>
                    <a:pt x="486634" y="477820"/>
                    <a:pt x="478505" y="507749"/>
                    <a:pt x="446358" y="523268"/>
                  </a:cubicBezTo>
                  <a:cubicBezTo>
                    <a:pt x="438229" y="527333"/>
                    <a:pt x="429731" y="529919"/>
                    <a:pt x="420493" y="531028"/>
                  </a:cubicBezTo>
                  <a:cubicBezTo>
                    <a:pt x="345115" y="540635"/>
                    <a:pt x="293015" y="579433"/>
                    <a:pt x="267150" y="651855"/>
                  </a:cubicBezTo>
                  <a:cubicBezTo>
                    <a:pt x="260129" y="671808"/>
                    <a:pt x="256434" y="692500"/>
                    <a:pt x="254587" y="713562"/>
                  </a:cubicBezTo>
                  <a:cubicBezTo>
                    <a:pt x="254217" y="717626"/>
                    <a:pt x="255326" y="722060"/>
                    <a:pt x="247936" y="720582"/>
                  </a:cubicBezTo>
                  <a:cubicBezTo>
                    <a:pt x="226505" y="716148"/>
                    <a:pt x="208030" y="724647"/>
                    <a:pt x="190294" y="734623"/>
                  </a:cubicBezTo>
                  <a:cubicBezTo>
                    <a:pt x="170340" y="746448"/>
                    <a:pt x="152974" y="761597"/>
                    <a:pt x="136346" y="778225"/>
                  </a:cubicBezTo>
                  <a:cubicBezTo>
                    <a:pt x="130434" y="784137"/>
                    <a:pt x="128587" y="790049"/>
                    <a:pt x="128956" y="797808"/>
                  </a:cubicBezTo>
                  <a:cubicBezTo>
                    <a:pt x="133760" y="909768"/>
                    <a:pt x="137824" y="1021357"/>
                    <a:pt x="142258" y="1133316"/>
                  </a:cubicBezTo>
                  <a:cubicBezTo>
                    <a:pt x="142258" y="1137011"/>
                    <a:pt x="142628" y="1140706"/>
                    <a:pt x="144475" y="1144032"/>
                  </a:cubicBezTo>
                  <a:cubicBezTo>
                    <a:pt x="154082" y="1161398"/>
                    <a:pt x="164798" y="1178026"/>
                    <a:pt x="179948" y="1191328"/>
                  </a:cubicBezTo>
                  <a:cubicBezTo>
                    <a:pt x="204704" y="1213129"/>
                    <a:pt x="230200" y="1210912"/>
                    <a:pt x="250522" y="1184677"/>
                  </a:cubicBezTo>
                  <a:cubicBezTo>
                    <a:pt x="253848" y="1180613"/>
                    <a:pt x="256434" y="1175809"/>
                    <a:pt x="258651" y="1171005"/>
                  </a:cubicBezTo>
                  <a:cubicBezTo>
                    <a:pt x="288581" y="1111146"/>
                    <a:pt x="318141" y="1051287"/>
                    <a:pt x="347701" y="991427"/>
                  </a:cubicBezTo>
                  <a:cubicBezTo>
                    <a:pt x="349549" y="987732"/>
                    <a:pt x="351766" y="984037"/>
                    <a:pt x="353983" y="979973"/>
                  </a:cubicBezTo>
                  <a:cubicBezTo>
                    <a:pt x="355461" y="981451"/>
                    <a:pt x="356200" y="981820"/>
                    <a:pt x="356569" y="982559"/>
                  </a:cubicBezTo>
                  <a:cubicBezTo>
                    <a:pt x="359156" y="988471"/>
                    <a:pt x="362112" y="994383"/>
                    <a:pt x="364699" y="1000665"/>
                  </a:cubicBezTo>
                  <a:cubicBezTo>
                    <a:pt x="404974" y="1098583"/>
                    <a:pt x="421232" y="1201305"/>
                    <a:pt x="429731" y="1305874"/>
                  </a:cubicBezTo>
                  <a:cubicBezTo>
                    <a:pt x="433056" y="1346150"/>
                    <a:pt x="430100" y="1386795"/>
                    <a:pt x="433056" y="1427070"/>
                  </a:cubicBezTo>
                  <a:cubicBezTo>
                    <a:pt x="440446" y="1535704"/>
                    <a:pt x="462986" y="1641012"/>
                    <a:pt x="492177" y="1745581"/>
                  </a:cubicBezTo>
                  <a:cubicBezTo>
                    <a:pt x="494763" y="1754819"/>
                    <a:pt x="493655" y="1761839"/>
                    <a:pt x="488851" y="1769968"/>
                  </a:cubicBezTo>
                  <a:cubicBezTo>
                    <a:pt x="438599" y="1856062"/>
                    <a:pt x="389086" y="1942156"/>
                    <a:pt x="338833" y="2028250"/>
                  </a:cubicBezTo>
                  <a:cubicBezTo>
                    <a:pt x="324423" y="2052638"/>
                    <a:pt x="311121" y="2077764"/>
                    <a:pt x="294124" y="2101042"/>
                  </a:cubicBezTo>
                  <a:cubicBezTo>
                    <a:pt x="249044" y="2162380"/>
                    <a:pt x="247936" y="2226304"/>
                    <a:pt x="290059" y="2290967"/>
                  </a:cubicBezTo>
                  <a:cubicBezTo>
                    <a:pt x="293385" y="2296139"/>
                    <a:pt x="294124" y="2301682"/>
                    <a:pt x="294493" y="2307224"/>
                  </a:cubicBezTo>
                  <a:cubicBezTo>
                    <a:pt x="305948" y="2436550"/>
                    <a:pt x="309273" y="2566246"/>
                    <a:pt x="299666" y="2695941"/>
                  </a:cubicBezTo>
                  <a:cubicBezTo>
                    <a:pt x="294124" y="2771319"/>
                    <a:pt x="284517" y="2846328"/>
                    <a:pt x="266041" y="2919859"/>
                  </a:cubicBezTo>
                  <a:cubicBezTo>
                    <a:pt x="263824" y="2929096"/>
                    <a:pt x="259390" y="2933161"/>
                    <a:pt x="250153" y="2935748"/>
                  </a:cubicBezTo>
                  <a:cubicBezTo>
                    <a:pt x="241285" y="2938334"/>
                    <a:pt x="231308" y="2937965"/>
                    <a:pt x="225027" y="2947202"/>
                  </a:cubicBezTo>
                  <a:cubicBezTo>
                    <a:pt x="208769" y="2971959"/>
                    <a:pt x="185121" y="2987478"/>
                    <a:pt x="157777" y="2997454"/>
                  </a:cubicBezTo>
                  <a:cubicBezTo>
                    <a:pt x="127478" y="3008539"/>
                    <a:pt x="96440" y="3013343"/>
                    <a:pt x="64293" y="3011496"/>
                  </a:cubicBezTo>
                  <a:cubicBezTo>
                    <a:pt x="39167" y="3010387"/>
                    <a:pt x="15519" y="3012604"/>
                    <a:pt x="0" y="3036622"/>
                  </a:cubicBezTo>
                  <a:cubicBezTo>
                    <a:pt x="0" y="3044012"/>
                    <a:pt x="0" y="3051402"/>
                    <a:pt x="0" y="3058792"/>
                  </a:cubicBezTo>
                  <a:cubicBezTo>
                    <a:pt x="3326" y="3065812"/>
                    <a:pt x="2956" y="3074311"/>
                    <a:pt x="7760" y="3080962"/>
                  </a:cubicBezTo>
                  <a:cubicBezTo>
                    <a:pt x="22909" y="3100915"/>
                    <a:pt x="39906" y="3118282"/>
                    <a:pt x="62076" y="3130475"/>
                  </a:cubicBezTo>
                  <a:cubicBezTo>
                    <a:pt x="96071" y="3148581"/>
                    <a:pt x="131912" y="3154862"/>
                    <a:pt x="169232" y="3143408"/>
                  </a:cubicBezTo>
                  <a:cubicBezTo>
                    <a:pt x="191402" y="3136757"/>
                    <a:pt x="212464" y="3139713"/>
                    <a:pt x="229830" y="3154493"/>
                  </a:cubicBezTo>
                  <a:cubicBezTo>
                    <a:pt x="242763" y="3165578"/>
                    <a:pt x="256804" y="3169642"/>
                    <a:pt x="272693" y="3170751"/>
                  </a:cubicBezTo>
                  <a:cubicBezTo>
                    <a:pt x="276757" y="3171120"/>
                    <a:pt x="280822" y="3171120"/>
                    <a:pt x="284517" y="3172968"/>
                  </a:cubicBezTo>
                  <a:cubicBezTo>
                    <a:pt x="301883" y="3172968"/>
                    <a:pt x="319250" y="3172968"/>
                    <a:pt x="336616" y="3172968"/>
                  </a:cubicBezTo>
                  <a:cubicBezTo>
                    <a:pt x="342159" y="3168534"/>
                    <a:pt x="349549" y="3168534"/>
                    <a:pt x="356200" y="3166317"/>
                  </a:cubicBezTo>
                  <a:cubicBezTo>
                    <a:pt x="382804" y="3157079"/>
                    <a:pt x="399432" y="3140452"/>
                    <a:pt x="404235" y="3110892"/>
                  </a:cubicBezTo>
                  <a:cubicBezTo>
                    <a:pt x="410517" y="3069138"/>
                    <a:pt x="408300" y="3028493"/>
                    <a:pt x="396845" y="2988217"/>
                  </a:cubicBezTo>
                  <a:cubicBezTo>
                    <a:pt x="394628" y="2980827"/>
                    <a:pt x="394259" y="2973806"/>
                    <a:pt x="395367" y="2966416"/>
                  </a:cubicBezTo>
                  <a:cubicBezTo>
                    <a:pt x="404974" y="2905079"/>
                    <a:pt x="418646" y="2844481"/>
                    <a:pt x="437860" y="2785730"/>
                  </a:cubicBezTo>
                  <a:cubicBezTo>
                    <a:pt x="472593" y="2679313"/>
                    <a:pt x="481461" y="2570310"/>
                    <a:pt x="480722" y="2459459"/>
                  </a:cubicBezTo>
                  <a:cubicBezTo>
                    <a:pt x="480353" y="2384820"/>
                    <a:pt x="477397" y="2309811"/>
                    <a:pt x="472593" y="2235172"/>
                  </a:cubicBezTo>
                  <a:cubicBezTo>
                    <a:pt x="472224" y="2227412"/>
                    <a:pt x="474071" y="2222239"/>
                    <a:pt x="479614" y="2216696"/>
                  </a:cubicBezTo>
                  <a:cubicBezTo>
                    <a:pt x="520628" y="2177899"/>
                    <a:pt x="561643" y="2138732"/>
                    <a:pt x="602288" y="2099195"/>
                  </a:cubicBezTo>
                  <a:cubicBezTo>
                    <a:pt x="609309" y="2092544"/>
                    <a:pt x="611895" y="2092174"/>
                    <a:pt x="617068" y="2100673"/>
                  </a:cubicBezTo>
                  <a:cubicBezTo>
                    <a:pt x="654388" y="2160902"/>
                    <a:pt x="692447" y="2221131"/>
                    <a:pt x="730136" y="2281359"/>
                  </a:cubicBezTo>
                  <a:cubicBezTo>
                    <a:pt x="733092" y="2286163"/>
                    <a:pt x="735309" y="2291336"/>
                    <a:pt x="736418" y="2297248"/>
                  </a:cubicBezTo>
                  <a:cubicBezTo>
                    <a:pt x="747503" y="2346022"/>
                    <a:pt x="776693" y="2378538"/>
                    <a:pt x="823990" y="2394427"/>
                  </a:cubicBezTo>
                  <a:cubicBezTo>
                    <a:pt x="842834" y="2400708"/>
                    <a:pt x="862418" y="2403665"/>
                    <a:pt x="882371" y="2404034"/>
                  </a:cubicBezTo>
                  <a:cubicBezTo>
                    <a:pt x="887174" y="2404034"/>
                    <a:pt x="891978" y="2404034"/>
                    <a:pt x="896782" y="2406251"/>
                  </a:cubicBezTo>
                  <a:cubicBezTo>
                    <a:pt x="965139" y="2440615"/>
                    <a:pt x="1036823" y="2466849"/>
                    <a:pt x="1108506" y="2493823"/>
                  </a:cubicBezTo>
                  <a:cubicBezTo>
                    <a:pt x="1129937" y="2501952"/>
                    <a:pt x="1150999" y="2512668"/>
                    <a:pt x="1173908" y="2516363"/>
                  </a:cubicBezTo>
                  <a:cubicBezTo>
                    <a:pt x="1199404" y="2520797"/>
                    <a:pt x="1223791" y="2527817"/>
                    <a:pt x="1247439" y="2537424"/>
                  </a:cubicBezTo>
                  <a:cubicBezTo>
                    <a:pt x="1334272" y="2572158"/>
                    <a:pt x="1415932" y="2617606"/>
                    <a:pt x="1496483" y="2664164"/>
                  </a:cubicBezTo>
                  <a:cubicBezTo>
                    <a:pt x="1500178" y="2666381"/>
                    <a:pt x="1502765" y="2669337"/>
                    <a:pt x="1504982" y="2672662"/>
                  </a:cubicBezTo>
                  <a:cubicBezTo>
                    <a:pt x="1524566" y="2704070"/>
                    <a:pt x="1550800" y="2725131"/>
                    <a:pt x="1588489" y="2732522"/>
                  </a:cubicBezTo>
                  <a:cubicBezTo>
                    <a:pt x="1647610" y="2743976"/>
                    <a:pt x="1684929" y="2783513"/>
                    <a:pt x="1711164" y="2834873"/>
                  </a:cubicBezTo>
                  <a:cubicBezTo>
                    <a:pt x="1717446" y="2847437"/>
                    <a:pt x="1723727" y="2860000"/>
                    <a:pt x="1732226" y="2871085"/>
                  </a:cubicBezTo>
                  <a:cubicBezTo>
                    <a:pt x="1739246" y="2880322"/>
                    <a:pt x="1747375" y="2888821"/>
                    <a:pt x="1758830" y="2892885"/>
                  </a:cubicBezTo>
                  <a:cubicBezTo>
                    <a:pt x="1768437" y="2896211"/>
                    <a:pt x="1776196" y="2895102"/>
                    <a:pt x="1781739" y="2884756"/>
                  </a:cubicBezTo>
                  <a:cubicBezTo>
                    <a:pt x="1787651" y="2873302"/>
                    <a:pt x="1793194" y="2861847"/>
                    <a:pt x="1796519" y="2849653"/>
                  </a:cubicBezTo>
                  <a:cubicBezTo>
                    <a:pt x="1816103" y="2788316"/>
                    <a:pt x="1802431" y="2729565"/>
                    <a:pt x="1778413" y="2671923"/>
                  </a:cubicBezTo>
                  <a:close/>
                  <a:moveTo>
                    <a:pt x="743808" y="261661"/>
                  </a:moveTo>
                  <a:cubicBezTo>
                    <a:pt x="751937" y="217690"/>
                    <a:pt x="747503" y="174828"/>
                    <a:pt x="734940" y="130488"/>
                  </a:cubicBezTo>
                  <a:cubicBezTo>
                    <a:pt x="776324" y="154875"/>
                    <a:pt x="773737" y="213256"/>
                    <a:pt x="743808" y="261661"/>
                  </a:cubicBezTo>
                  <a:close/>
                  <a:moveTo>
                    <a:pt x="835814" y="1132208"/>
                  </a:moveTo>
                  <a:cubicBezTo>
                    <a:pt x="843573" y="1046114"/>
                    <a:pt x="851702" y="962237"/>
                    <a:pt x="877198" y="881316"/>
                  </a:cubicBezTo>
                  <a:cubicBezTo>
                    <a:pt x="882371" y="865058"/>
                    <a:pt x="889022" y="849539"/>
                    <a:pt x="898260" y="835498"/>
                  </a:cubicBezTo>
                  <a:cubicBezTo>
                    <a:pt x="901955" y="829955"/>
                    <a:pt x="904911" y="827738"/>
                    <a:pt x="911931" y="832542"/>
                  </a:cubicBezTo>
                  <a:cubicBezTo>
                    <a:pt x="971421" y="872448"/>
                    <a:pt x="1031650" y="911615"/>
                    <a:pt x="1091509" y="951152"/>
                  </a:cubicBezTo>
                  <a:cubicBezTo>
                    <a:pt x="1095574" y="954108"/>
                    <a:pt x="1100377" y="955586"/>
                    <a:pt x="1094465" y="961867"/>
                  </a:cubicBezTo>
                  <a:cubicBezTo>
                    <a:pt x="1034606" y="1026900"/>
                    <a:pt x="969943" y="1085651"/>
                    <a:pt x="887544" y="1122231"/>
                  </a:cubicBezTo>
                  <a:cubicBezTo>
                    <a:pt x="873503" y="1128513"/>
                    <a:pt x="859092" y="1132947"/>
                    <a:pt x="843943" y="1136272"/>
                  </a:cubicBezTo>
                  <a:cubicBezTo>
                    <a:pt x="837661" y="1138120"/>
                    <a:pt x="834336" y="1137381"/>
                    <a:pt x="835814" y="1132208"/>
                  </a:cubicBezTo>
                  <a:close/>
                </a:path>
              </a:pathLst>
            </a:custGeom>
            <a:solidFill>
              <a:schemeClr val="accent3">
                <a:alpha val="29000"/>
              </a:schemeClr>
            </a:solidFill>
            <a:ln w="36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795" dirty="0"/>
            </a:p>
          </p:txBody>
        </p:sp>
      </p:grpSp>
    </p:spTree>
    <p:extLst>
      <p:ext uri="{BB962C8B-B14F-4D97-AF65-F5344CB8AC3E}">
        <p14:creationId xmlns:p14="http://schemas.microsoft.com/office/powerpoint/2010/main" val="270091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027391" y="6428096"/>
            <a:ext cx="368490" cy="3002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77786" y="274537"/>
            <a:ext cx="9084128" cy="7125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2008" y="38425"/>
            <a:ext cx="2199724" cy="1092182"/>
            <a:chOff x="5083945" y="1236581"/>
            <a:chExt cx="2199724" cy="1092182"/>
          </a:xfrm>
        </p:grpSpPr>
        <p:pic>
          <p:nvPicPr>
            <p:cNvPr id="1025" name="Picture 153" descr="IMG-20220510-WA004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047" b="20103"/>
            <a:stretch>
              <a:fillRect/>
            </a:stretch>
          </p:blipFill>
          <p:spPr bwMode="auto">
            <a:xfrm>
              <a:off x="6183765" y="1236581"/>
              <a:ext cx="1099904" cy="1092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 descr="C:\Users\Ganna\AppData\Local\Microsoft\Windows\INetCache\Content.Word\IMG-20220510-WA0042.jpg"/>
            <p:cNvPicPr/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8733" b="6369"/>
            <a:stretch/>
          </p:blipFill>
          <p:spPr bwMode="auto">
            <a:xfrm>
              <a:off x="5083945" y="1249263"/>
              <a:ext cx="1099820" cy="10795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Rectangle 11"/>
          <p:cNvSpPr/>
          <p:nvPr/>
        </p:nvSpPr>
        <p:spPr>
          <a:xfrm>
            <a:off x="0" y="6434712"/>
            <a:ext cx="10168759" cy="405433"/>
          </a:xfrm>
          <a:prstGeom prst="rect">
            <a:avLst/>
          </a:prstGeom>
          <a:solidFill>
            <a:srgbClr val="AE8B2F"/>
          </a:solidFill>
          <a:ln>
            <a:solidFill>
              <a:srgbClr val="AE8B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74716" y="6463966"/>
            <a:ext cx="4439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b="1" dirty="0">
                <a:solidFill>
                  <a:schemeClr val="bg1"/>
                </a:solidFill>
              </a:rPr>
              <a:t>كلية التربية الرياضية للبنات بالجزيرة – جامعة حلوان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48" y="6463966"/>
            <a:ext cx="639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Faculty Of Physical Education For Girls – Helwan University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5748" y="1366719"/>
            <a:ext cx="9972234" cy="5061146"/>
          </a:xfrm>
        </p:spPr>
        <p:txBody>
          <a:bodyPr>
            <a:normAutofit fontScale="85000" lnSpcReduction="10000"/>
          </a:bodyPr>
          <a:lstStyle/>
          <a:p>
            <a:pPr algn="just" rtl="1">
              <a:lnSpc>
                <a:spcPct val="250000"/>
              </a:lnSpc>
            </a:pPr>
            <a:r>
              <a:rPr lang="ar-SA" sz="3200" b="1" dirty="0">
                <a:solidFill>
                  <a:srgbClr val="0000CC"/>
                </a:solidFill>
              </a:rPr>
              <a:t>تعمل كلية التربية الرياضية للبنات بالجزيرة علي تحقيق منظومه مؤسسية رقمية تدعم الريادة والتميز علي المستوي المحلي والاقليمي في مجالات (التعليم- التدريب الرياضي- الادارة الرياضية) من خلال تقديم برامج اكاديمية ذكية وبحث علمي متميز وتنميه فعالة للمجتمع لإعداد خريج متميز قادر علي مواكبة التطور العلمي.</a:t>
            </a:r>
            <a:endParaRPr lang="en-US" sz="3200" dirty="0">
              <a:solidFill>
                <a:srgbClr val="0000CC"/>
              </a:solidFill>
            </a:endParaRPr>
          </a:p>
          <a:p>
            <a:pPr algn="just" rtl="1"/>
            <a:endParaRPr lang="en-US" dirty="0">
              <a:solidFill>
                <a:srgbClr val="072F4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1987" y="274537"/>
            <a:ext cx="88654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3200">
                <a:solidFill>
                  <a:schemeClr val="bg1"/>
                </a:solidFill>
              </a:defRPr>
            </a:lvl1pPr>
          </a:lstStyle>
          <a:p>
            <a:r>
              <a:rPr lang="ar-EG" sz="4400" b="1" dirty="0"/>
              <a:t>الرسالة</a:t>
            </a:r>
            <a:r>
              <a:rPr lang="en-US" sz="4400" b="1" dirty="0"/>
              <a:t>Mission</a:t>
            </a:r>
            <a:endParaRPr lang="en-US" sz="4400" dirty="0"/>
          </a:p>
          <a:p>
            <a:endParaRPr lang="en-US" sz="4400" dirty="0"/>
          </a:p>
        </p:txBody>
      </p:sp>
      <p:sp>
        <p:nvSpPr>
          <p:cNvPr id="9" name="Rectangle 8"/>
          <p:cNvSpPr/>
          <p:nvPr/>
        </p:nvSpPr>
        <p:spPr>
          <a:xfrm>
            <a:off x="11116614" y="2049620"/>
            <a:ext cx="433967" cy="4098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845582" y="1534939"/>
            <a:ext cx="2346418" cy="4250645"/>
            <a:chOff x="8617796" y="1897220"/>
            <a:chExt cx="2346418" cy="4250645"/>
          </a:xfrm>
        </p:grpSpPr>
        <p:sp>
          <p:nvSpPr>
            <p:cNvPr id="23" name="Graphic 9">
              <a:extLst>
                <a:ext uri="{FF2B5EF4-FFF2-40B4-BE49-F238E27FC236}">
                  <a16:creationId xmlns:a16="http://schemas.microsoft.com/office/drawing/2014/main" id="{45546476-458E-35C6-1620-3D28E043478A}"/>
                </a:ext>
              </a:extLst>
            </p:cNvPr>
            <p:cNvSpPr/>
            <p:nvPr/>
          </p:nvSpPr>
          <p:spPr>
            <a:xfrm>
              <a:off x="8617796" y="1897220"/>
              <a:ext cx="2041618" cy="3945845"/>
            </a:xfrm>
            <a:custGeom>
              <a:avLst/>
              <a:gdLst>
                <a:gd name="connsiteX0" fmla="*/ 1778413 w 1803170"/>
                <a:gd name="connsiteY0" fmla="*/ 2671923 h 3170327"/>
                <a:gd name="connsiteX1" fmla="*/ 1773979 w 1803170"/>
                <a:gd name="connsiteY1" fmla="*/ 2666011 h 3170327"/>
                <a:gd name="connsiteX2" fmla="*/ 1733704 w 1803170"/>
                <a:gd name="connsiteY2" fmla="*/ 2614281 h 3170327"/>
                <a:gd name="connsiteX3" fmla="*/ 1722619 w 1803170"/>
                <a:gd name="connsiteY3" fmla="*/ 2580287 h 3170327"/>
                <a:gd name="connsiteX4" fmla="*/ 1719663 w 1803170"/>
                <a:gd name="connsiteY4" fmla="*/ 2545923 h 3170327"/>
                <a:gd name="connsiteX5" fmla="*/ 1662390 w 1803170"/>
                <a:gd name="connsiteY5" fmla="*/ 2443201 h 3170327"/>
                <a:gd name="connsiteX6" fmla="*/ 1618789 w 1803170"/>
                <a:gd name="connsiteY6" fmla="*/ 2436181 h 3170327"/>
                <a:gd name="connsiteX7" fmla="*/ 1493527 w 1803170"/>
                <a:gd name="connsiteY7" fmla="*/ 2489389 h 3170327"/>
                <a:gd name="connsiteX8" fmla="*/ 1474313 w 1803170"/>
                <a:gd name="connsiteY8" fmla="*/ 2488280 h 3170327"/>
                <a:gd name="connsiteX9" fmla="*/ 1290301 w 1803170"/>
                <a:gd name="connsiteY9" fmla="*/ 2371518 h 3170327"/>
                <a:gd name="connsiteX10" fmla="*/ 1277369 w 1803170"/>
                <a:gd name="connsiteY10" fmla="*/ 2361911 h 3170327"/>
                <a:gd name="connsiteX11" fmla="*/ 1114788 w 1803170"/>
                <a:gd name="connsiteY11" fmla="*/ 2253647 h 3170327"/>
                <a:gd name="connsiteX12" fmla="*/ 989527 w 1803170"/>
                <a:gd name="connsiteY12" fmla="*/ 2221131 h 3170327"/>
                <a:gd name="connsiteX13" fmla="*/ 955163 w 1803170"/>
                <a:gd name="connsiteY13" fmla="*/ 2199699 h 3170327"/>
                <a:gd name="connsiteX14" fmla="*/ 914148 w 1803170"/>
                <a:gd name="connsiteY14" fmla="*/ 2113975 h 3170327"/>
                <a:gd name="connsiteX15" fmla="*/ 852072 w 1803170"/>
                <a:gd name="connsiteY15" fmla="*/ 1843869 h 3170327"/>
                <a:gd name="connsiteX16" fmla="*/ 842095 w 1803170"/>
                <a:gd name="connsiteY16" fmla="*/ 1784010 h 3170327"/>
                <a:gd name="connsiteX17" fmla="*/ 856506 w 1803170"/>
                <a:gd name="connsiteY17" fmla="*/ 1768121 h 3170327"/>
                <a:gd name="connsiteX18" fmla="*/ 918582 w 1803170"/>
                <a:gd name="connsiteY18" fmla="*/ 1767751 h 3170327"/>
                <a:gd name="connsiteX19" fmla="*/ 930406 w 1803170"/>
                <a:gd name="connsiteY19" fmla="*/ 1756666 h 3170327"/>
                <a:gd name="connsiteX20" fmla="*/ 936688 w 1803170"/>
                <a:gd name="connsiteY20" fmla="*/ 1689047 h 3170327"/>
                <a:gd name="connsiteX21" fmla="*/ 947034 w 1803170"/>
                <a:gd name="connsiteY21" fmla="*/ 1585587 h 3170327"/>
                <a:gd name="connsiteX22" fmla="*/ 847268 w 1803170"/>
                <a:gd name="connsiteY22" fmla="*/ 1246014 h 3170327"/>
                <a:gd name="connsiteX23" fmla="*/ 852811 w 1803170"/>
                <a:gd name="connsiteY23" fmla="*/ 1229387 h 3170327"/>
                <a:gd name="connsiteX24" fmla="*/ 1209750 w 1803170"/>
                <a:gd name="connsiteY24" fmla="*/ 1056090 h 3170327"/>
                <a:gd name="connsiteX25" fmla="*/ 1253721 w 1803170"/>
                <a:gd name="connsiteY25" fmla="*/ 1015076 h 3170327"/>
                <a:gd name="connsiteX26" fmla="*/ 1258894 w 1803170"/>
                <a:gd name="connsiteY26" fmla="*/ 975908 h 3170327"/>
                <a:gd name="connsiteX27" fmla="*/ 1217140 w 1803170"/>
                <a:gd name="connsiteY27" fmla="*/ 903486 h 3170327"/>
                <a:gd name="connsiteX28" fmla="*/ 1125503 w 1803170"/>
                <a:gd name="connsiteY28" fmla="*/ 812958 h 3170327"/>
                <a:gd name="connsiteX29" fmla="*/ 925972 w 1803170"/>
                <a:gd name="connsiteY29" fmla="*/ 621925 h 3170327"/>
                <a:gd name="connsiteX30" fmla="*/ 910084 w 1803170"/>
                <a:gd name="connsiteY30" fmla="*/ 610471 h 3170327"/>
                <a:gd name="connsiteX31" fmla="*/ 682470 w 1803170"/>
                <a:gd name="connsiteY31" fmla="*/ 490013 h 3170327"/>
                <a:gd name="connsiteX32" fmla="*/ 647368 w 1803170"/>
                <a:gd name="connsiteY32" fmla="*/ 449368 h 3170327"/>
                <a:gd name="connsiteX33" fmla="*/ 691708 w 1803170"/>
                <a:gd name="connsiteY33" fmla="*/ 351080 h 3170327"/>
                <a:gd name="connsiteX34" fmla="*/ 729028 w 1803170"/>
                <a:gd name="connsiteY34" fmla="*/ 447890 h 3170327"/>
                <a:gd name="connsiteX35" fmla="*/ 869808 w 1803170"/>
                <a:gd name="connsiteY35" fmla="*/ 566870 h 3170327"/>
                <a:gd name="connsiteX36" fmla="*/ 865743 w 1803170"/>
                <a:gd name="connsiteY36" fmla="*/ 556893 h 3170327"/>
                <a:gd name="connsiteX37" fmla="*/ 855397 w 1803170"/>
                <a:gd name="connsiteY37" fmla="*/ 360318 h 3170327"/>
                <a:gd name="connsiteX38" fmla="*/ 879784 w 1803170"/>
                <a:gd name="connsiteY38" fmla="*/ 321520 h 3170327"/>
                <a:gd name="connsiteX39" fmla="*/ 910453 w 1803170"/>
                <a:gd name="connsiteY39" fmla="*/ 147115 h 3170327"/>
                <a:gd name="connsiteX40" fmla="*/ 724963 w 1803170"/>
                <a:gd name="connsiteY40" fmla="*/ 62130 h 3170327"/>
                <a:gd name="connsiteX41" fmla="*/ 703162 w 1803170"/>
                <a:gd name="connsiteY41" fmla="*/ 76171 h 3170327"/>
                <a:gd name="connsiteX42" fmla="*/ 685796 w 1803170"/>
                <a:gd name="connsiteY42" fmla="*/ 54740 h 3170327"/>
                <a:gd name="connsiteX43" fmla="*/ 627045 w 1803170"/>
                <a:gd name="connsiteY43" fmla="*/ 18898 h 3170327"/>
                <a:gd name="connsiteX44" fmla="*/ 502153 w 1803170"/>
                <a:gd name="connsiteY44" fmla="*/ 792 h 3170327"/>
                <a:gd name="connsiteX45" fmla="*/ 402388 w 1803170"/>
                <a:gd name="connsiteY45" fmla="*/ 70998 h 3170327"/>
                <a:gd name="connsiteX46" fmla="*/ 400540 w 1803170"/>
                <a:gd name="connsiteY46" fmla="*/ 105361 h 3170327"/>
                <a:gd name="connsiteX47" fmla="*/ 397215 w 1803170"/>
                <a:gd name="connsiteY47" fmla="*/ 114968 h 3170327"/>
                <a:gd name="connsiteX48" fmla="*/ 377262 w 1803170"/>
                <a:gd name="connsiteY48" fmla="*/ 150810 h 3170327"/>
                <a:gd name="connsiteX49" fmla="*/ 375045 w 1803170"/>
                <a:gd name="connsiteY49" fmla="*/ 216212 h 3170327"/>
                <a:gd name="connsiteX50" fmla="*/ 357678 w 1803170"/>
                <a:gd name="connsiteY50" fmla="*/ 283092 h 3170327"/>
                <a:gd name="connsiteX51" fmla="*/ 353613 w 1803170"/>
                <a:gd name="connsiteY51" fmla="*/ 289373 h 3170327"/>
                <a:gd name="connsiteX52" fmla="*/ 363590 w 1803170"/>
                <a:gd name="connsiteY52" fmla="*/ 321151 h 3170327"/>
                <a:gd name="connsiteX53" fmla="*/ 374675 w 1803170"/>
                <a:gd name="connsiteY53" fmla="*/ 338148 h 3170327"/>
                <a:gd name="connsiteX54" fmla="*/ 376523 w 1803170"/>
                <a:gd name="connsiteY54" fmla="*/ 414635 h 3170327"/>
                <a:gd name="connsiteX55" fmla="*/ 405344 w 1803170"/>
                <a:gd name="connsiteY55" fmla="*/ 441239 h 3170327"/>
                <a:gd name="connsiteX56" fmla="*/ 455966 w 1803170"/>
                <a:gd name="connsiteY56" fmla="*/ 442717 h 3170327"/>
                <a:gd name="connsiteX57" fmla="*/ 467420 w 1803170"/>
                <a:gd name="connsiteY57" fmla="*/ 447890 h 3170327"/>
                <a:gd name="connsiteX58" fmla="*/ 446358 w 1803170"/>
                <a:gd name="connsiteY58" fmla="*/ 523268 h 3170327"/>
                <a:gd name="connsiteX59" fmla="*/ 420493 w 1803170"/>
                <a:gd name="connsiteY59" fmla="*/ 531028 h 3170327"/>
                <a:gd name="connsiteX60" fmla="*/ 267150 w 1803170"/>
                <a:gd name="connsiteY60" fmla="*/ 651855 h 3170327"/>
                <a:gd name="connsiteX61" fmla="*/ 254587 w 1803170"/>
                <a:gd name="connsiteY61" fmla="*/ 713562 h 3170327"/>
                <a:gd name="connsiteX62" fmla="*/ 247936 w 1803170"/>
                <a:gd name="connsiteY62" fmla="*/ 720582 h 3170327"/>
                <a:gd name="connsiteX63" fmla="*/ 190294 w 1803170"/>
                <a:gd name="connsiteY63" fmla="*/ 734623 h 3170327"/>
                <a:gd name="connsiteX64" fmla="*/ 136346 w 1803170"/>
                <a:gd name="connsiteY64" fmla="*/ 778225 h 3170327"/>
                <a:gd name="connsiteX65" fmla="*/ 128956 w 1803170"/>
                <a:gd name="connsiteY65" fmla="*/ 797808 h 3170327"/>
                <a:gd name="connsiteX66" fmla="*/ 142258 w 1803170"/>
                <a:gd name="connsiteY66" fmla="*/ 1133316 h 3170327"/>
                <a:gd name="connsiteX67" fmla="*/ 144475 w 1803170"/>
                <a:gd name="connsiteY67" fmla="*/ 1144032 h 3170327"/>
                <a:gd name="connsiteX68" fmla="*/ 179948 w 1803170"/>
                <a:gd name="connsiteY68" fmla="*/ 1191328 h 3170327"/>
                <a:gd name="connsiteX69" fmla="*/ 250522 w 1803170"/>
                <a:gd name="connsiteY69" fmla="*/ 1184677 h 3170327"/>
                <a:gd name="connsiteX70" fmla="*/ 258651 w 1803170"/>
                <a:gd name="connsiteY70" fmla="*/ 1171005 h 3170327"/>
                <a:gd name="connsiteX71" fmla="*/ 347701 w 1803170"/>
                <a:gd name="connsiteY71" fmla="*/ 991427 h 3170327"/>
                <a:gd name="connsiteX72" fmla="*/ 353983 w 1803170"/>
                <a:gd name="connsiteY72" fmla="*/ 979973 h 3170327"/>
                <a:gd name="connsiteX73" fmla="*/ 356569 w 1803170"/>
                <a:gd name="connsiteY73" fmla="*/ 982559 h 3170327"/>
                <a:gd name="connsiteX74" fmla="*/ 364699 w 1803170"/>
                <a:gd name="connsiteY74" fmla="*/ 1000665 h 3170327"/>
                <a:gd name="connsiteX75" fmla="*/ 429731 w 1803170"/>
                <a:gd name="connsiteY75" fmla="*/ 1305874 h 3170327"/>
                <a:gd name="connsiteX76" fmla="*/ 433056 w 1803170"/>
                <a:gd name="connsiteY76" fmla="*/ 1427070 h 3170327"/>
                <a:gd name="connsiteX77" fmla="*/ 492177 w 1803170"/>
                <a:gd name="connsiteY77" fmla="*/ 1745581 h 3170327"/>
                <a:gd name="connsiteX78" fmla="*/ 488851 w 1803170"/>
                <a:gd name="connsiteY78" fmla="*/ 1769968 h 3170327"/>
                <a:gd name="connsiteX79" fmla="*/ 338833 w 1803170"/>
                <a:gd name="connsiteY79" fmla="*/ 2028250 h 3170327"/>
                <a:gd name="connsiteX80" fmla="*/ 294124 w 1803170"/>
                <a:gd name="connsiteY80" fmla="*/ 2101042 h 3170327"/>
                <a:gd name="connsiteX81" fmla="*/ 290059 w 1803170"/>
                <a:gd name="connsiteY81" fmla="*/ 2290967 h 3170327"/>
                <a:gd name="connsiteX82" fmla="*/ 294493 w 1803170"/>
                <a:gd name="connsiteY82" fmla="*/ 2307224 h 3170327"/>
                <a:gd name="connsiteX83" fmla="*/ 299666 w 1803170"/>
                <a:gd name="connsiteY83" fmla="*/ 2695941 h 3170327"/>
                <a:gd name="connsiteX84" fmla="*/ 266041 w 1803170"/>
                <a:gd name="connsiteY84" fmla="*/ 2919859 h 3170327"/>
                <a:gd name="connsiteX85" fmla="*/ 250153 w 1803170"/>
                <a:gd name="connsiteY85" fmla="*/ 2935748 h 3170327"/>
                <a:gd name="connsiteX86" fmla="*/ 225027 w 1803170"/>
                <a:gd name="connsiteY86" fmla="*/ 2947202 h 3170327"/>
                <a:gd name="connsiteX87" fmla="*/ 157777 w 1803170"/>
                <a:gd name="connsiteY87" fmla="*/ 2997454 h 3170327"/>
                <a:gd name="connsiteX88" fmla="*/ 64293 w 1803170"/>
                <a:gd name="connsiteY88" fmla="*/ 3011496 h 3170327"/>
                <a:gd name="connsiteX89" fmla="*/ 0 w 1803170"/>
                <a:gd name="connsiteY89" fmla="*/ 3036622 h 3170327"/>
                <a:gd name="connsiteX90" fmla="*/ 0 w 1803170"/>
                <a:gd name="connsiteY90" fmla="*/ 3058792 h 3170327"/>
                <a:gd name="connsiteX91" fmla="*/ 7760 w 1803170"/>
                <a:gd name="connsiteY91" fmla="*/ 3080962 h 3170327"/>
                <a:gd name="connsiteX92" fmla="*/ 62076 w 1803170"/>
                <a:gd name="connsiteY92" fmla="*/ 3130475 h 3170327"/>
                <a:gd name="connsiteX93" fmla="*/ 169232 w 1803170"/>
                <a:gd name="connsiteY93" fmla="*/ 3143408 h 3170327"/>
                <a:gd name="connsiteX94" fmla="*/ 229830 w 1803170"/>
                <a:gd name="connsiteY94" fmla="*/ 3154493 h 3170327"/>
                <a:gd name="connsiteX95" fmla="*/ 272693 w 1803170"/>
                <a:gd name="connsiteY95" fmla="*/ 3170751 h 3170327"/>
                <a:gd name="connsiteX96" fmla="*/ 284517 w 1803170"/>
                <a:gd name="connsiteY96" fmla="*/ 3172968 h 3170327"/>
                <a:gd name="connsiteX97" fmla="*/ 336616 w 1803170"/>
                <a:gd name="connsiteY97" fmla="*/ 3172968 h 3170327"/>
                <a:gd name="connsiteX98" fmla="*/ 356200 w 1803170"/>
                <a:gd name="connsiteY98" fmla="*/ 3166317 h 3170327"/>
                <a:gd name="connsiteX99" fmla="*/ 404235 w 1803170"/>
                <a:gd name="connsiteY99" fmla="*/ 3110892 h 3170327"/>
                <a:gd name="connsiteX100" fmla="*/ 396845 w 1803170"/>
                <a:gd name="connsiteY100" fmla="*/ 2988217 h 3170327"/>
                <a:gd name="connsiteX101" fmla="*/ 395367 w 1803170"/>
                <a:gd name="connsiteY101" fmla="*/ 2966416 h 3170327"/>
                <a:gd name="connsiteX102" fmla="*/ 437860 w 1803170"/>
                <a:gd name="connsiteY102" fmla="*/ 2785730 h 3170327"/>
                <a:gd name="connsiteX103" fmla="*/ 480722 w 1803170"/>
                <a:gd name="connsiteY103" fmla="*/ 2459459 h 3170327"/>
                <a:gd name="connsiteX104" fmla="*/ 472593 w 1803170"/>
                <a:gd name="connsiteY104" fmla="*/ 2235172 h 3170327"/>
                <a:gd name="connsiteX105" fmla="*/ 479614 w 1803170"/>
                <a:gd name="connsiteY105" fmla="*/ 2216696 h 3170327"/>
                <a:gd name="connsiteX106" fmla="*/ 602288 w 1803170"/>
                <a:gd name="connsiteY106" fmla="*/ 2099195 h 3170327"/>
                <a:gd name="connsiteX107" fmla="*/ 617068 w 1803170"/>
                <a:gd name="connsiteY107" fmla="*/ 2100673 h 3170327"/>
                <a:gd name="connsiteX108" fmla="*/ 730136 w 1803170"/>
                <a:gd name="connsiteY108" fmla="*/ 2281359 h 3170327"/>
                <a:gd name="connsiteX109" fmla="*/ 736418 w 1803170"/>
                <a:gd name="connsiteY109" fmla="*/ 2297248 h 3170327"/>
                <a:gd name="connsiteX110" fmla="*/ 823990 w 1803170"/>
                <a:gd name="connsiteY110" fmla="*/ 2394427 h 3170327"/>
                <a:gd name="connsiteX111" fmla="*/ 882371 w 1803170"/>
                <a:gd name="connsiteY111" fmla="*/ 2404034 h 3170327"/>
                <a:gd name="connsiteX112" fmla="*/ 896782 w 1803170"/>
                <a:gd name="connsiteY112" fmla="*/ 2406251 h 3170327"/>
                <a:gd name="connsiteX113" fmla="*/ 1108506 w 1803170"/>
                <a:gd name="connsiteY113" fmla="*/ 2493823 h 3170327"/>
                <a:gd name="connsiteX114" fmla="*/ 1173908 w 1803170"/>
                <a:gd name="connsiteY114" fmla="*/ 2516363 h 3170327"/>
                <a:gd name="connsiteX115" fmla="*/ 1247439 w 1803170"/>
                <a:gd name="connsiteY115" fmla="*/ 2537424 h 3170327"/>
                <a:gd name="connsiteX116" fmla="*/ 1496483 w 1803170"/>
                <a:gd name="connsiteY116" fmla="*/ 2664164 h 3170327"/>
                <a:gd name="connsiteX117" fmla="*/ 1504982 w 1803170"/>
                <a:gd name="connsiteY117" fmla="*/ 2672662 h 3170327"/>
                <a:gd name="connsiteX118" fmla="*/ 1588489 w 1803170"/>
                <a:gd name="connsiteY118" fmla="*/ 2732522 h 3170327"/>
                <a:gd name="connsiteX119" fmla="*/ 1711164 w 1803170"/>
                <a:gd name="connsiteY119" fmla="*/ 2834873 h 3170327"/>
                <a:gd name="connsiteX120" fmla="*/ 1732226 w 1803170"/>
                <a:gd name="connsiteY120" fmla="*/ 2871085 h 3170327"/>
                <a:gd name="connsiteX121" fmla="*/ 1758830 w 1803170"/>
                <a:gd name="connsiteY121" fmla="*/ 2892885 h 3170327"/>
                <a:gd name="connsiteX122" fmla="*/ 1781739 w 1803170"/>
                <a:gd name="connsiteY122" fmla="*/ 2884756 h 3170327"/>
                <a:gd name="connsiteX123" fmla="*/ 1796519 w 1803170"/>
                <a:gd name="connsiteY123" fmla="*/ 2849653 h 3170327"/>
                <a:gd name="connsiteX124" fmla="*/ 1778413 w 1803170"/>
                <a:gd name="connsiteY124" fmla="*/ 2671923 h 3170327"/>
                <a:gd name="connsiteX125" fmla="*/ 743808 w 1803170"/>
                <a:gd name="connsiteY125" fmla="*/ 261661 h 3170327"/>
                <a:gd name="connsiteX126" fmla="*/ 734940 w 1803170"/>
                <a:gd name="connsiteY126" fmla="*/ 130488 h 3170327"/>
                <a:gd name="connsiteX127" fmla="*/ 743808 w 1803170"/>
                <a:gd name="connsiteY127" fmla="*/ 261661 h 3170327"/>
                <a:gd name="connsiteX128" fmla="*/ 835814 w 1803170"/>
                <a:gd name="connsiteY128" fmla="*/ 1132208 h 3170327"/>
                <a:gd name="connsiteX129" fmla="*/ 877198 w 1803170"/>
                <a:gd name="connsiteY129" fmla="*/ 881316 h 3170327"/>
                <a:gd name="connsiteX130" fmla="*/ 898260 w 1803170"/>
                <a:gd name="connsiteY130" fmla="*/ 835498 h 3170327"/>
                <a:gd name="connsiteX131" fmla="*/ 911931 w 1803170"/>
                <a:gd name="connsiteY131" fmla="*/ 832542 h 3170327"/>
                <a:gd name="connsiteX132" fmla="*/ 1091509 w 1803170"/>
                <a:gd name="connsiteY132" fmla="*/ 951152 h 3170327"/>
                <a:gd name="connsiteX133" fmla="*/ 1094465 w 1803170"/>
                <a:gd name="connsiteY133" fmla="*/ 961867 h 3170327"/>
                <a:gd name="connsiteX134" fmla="*/ 887544 w 1803170"/>
                <a:gd name="connsiteY134" fmla="*/ 1122231 h 3170327"/>
                <a:gd name="connsiteX135" fmla="*/ 843943 w 1803170"/>
                <a:gd name="connsiteY135" fmla="*/ 1136272 h 3170327"/>
                <a:gd name="connsiteX136" fmla="*/ 835814 w 1803170"/>
                <a:gd name="connsiteY136" fmla="*/ 1132208 h 3170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1803170" h="3170327">
                  <a:moveTo>
                    <a:pt x="1778413" y="2671923"/>
                  </a:moveTo>
                  <a:cubicBezTo>
                    <a:pt x="1777305" y="2669706"/>
                    <a:pt x="1775827" y="2667859"/>
                    <a:pt x="1773979" y="2666011"/>
                  </a:cubicBezTo>
                  <a:cubicBezTo>
                    <a:pt x="1759199" y="2649753"/>
                    <a:pt x="1746636" y="2632017"/>
                    <a:pt x="1733704" y="2614281"/>
                  </a:cubicBezTo>
                  <a:cubicBezTo>
                    <a:pt x="1726314" y="2603935"/>
                    <a:pt x="1721880" y="2593589"/>
                    <a:pt x="1722619" y="2580287"/>
                  </a:cubicBezTo>
                  <a:cubicBezTo>
                    <a:pt x="1723358" y="2568832"/>
                    <a:pt x="1721880" y="2557008"/>
                    <a:pt x="1719663" y="2545923"/>
                  </a:cubicBezTo>
                  <a:cubicBezTo>
                    <a:pt x="1712273" y="2505278"/>
                    <a:pt x="1695645" y="2469805"/>
                    <a:pt x="1662390" y="2443201"/>
                  </a:cubicBezTo>
                  <a:cubicBezTo>
                    <a:pt x="1649088" y="2432855"/>
                    <a:pt x="1635786" y="2429530"/>
                    <a:pt x="1618789" y="2436181"/>
                  </a:cubicBezTo>
                  <a:cubicBezTo>
                    <a:pt x="1576296" y="2452808"/>
                    <a:pt x="1534912" y="2470914"/>
                    <a:pt x="1493527" y="2489389"/>
                  </a:cubicBezTo>
                  <a:cubicBezTo>
                    <a:pt x="1486507" y="2492715"/>
                    <a:pt x="1481334" y="2492715"/>
                    <a:pt x="1474313" y="2488280"/>
                  </a:cubicBezTo>
                  <a:cubicBezTo>
                    <a:pt x="1412976" y="2449113"/>
                    <a:pt x="1351639" y="2410316"/>
                    <a:pt x="1290301" y="2371518"/>
                  </a:cubicBezTo>
                  <a:cubicBezTo>
                    <a:pt x="1285867" y="2368562"/>
                    <a:pt x="1281064" y="2365606"/>
                    <a:pt x="1277369" y="2361911"/>
                  </a:cubicBezTo>
                  <a:cubicBezTo>
                    <a:pt x="1232289" y="2312028"/>
                    <a:pt x="1176125" y="2279142"/>
                    <a:pt x="1114788" y="2253647"/>
                  </a:cubicBezTo>
                  <a:cubicBezTo>
                    <a:pt x="1074512" y="2237019"/>
                    <a:pt x="1032389" y="2227042"/>
                    <a:pt x="989527" y="2221131"/>
                  </a:cubicBezTo>
                  <a:cubicBezTo>
                    <a:pt x="975485" y="2219283"/>
                    <a:pt x="964031" y="2214849"/>
                    <a:pt x="955163" y="2199699"/>
                  </a:cubicBezTo>
                  <a:cubicBezTo>
                    <a:pt x="938905" y="2171987"/>
                    <a:pt x="924864" y="2143904"/>
                    <a:pt x="914148" y="2113975"/>
                  </a:cubicBezTo>
                  <a:cubicBezTo>
                    <a:pt x="883479" y="2026403"/>
                    <a:pt x="866482" y="1935505"/>
                    <a:pt x="852072" y="1843869"/>
                  </a:cubicBezTo>
                  <a:cubicBezTo>
                    <a:pt x="849116" y="1823916"/>
                    <a:pt x="844682" y="1803963"/>
                    <a:pt x="842095" y="1784010"/>
                  </a:cubicBezTo>
                  <a:cubicBezTo>
                    <a:pt x="840248" y="1769968"/>
                    <a:pt x="842834" y="1768121"/>
                    <a:pt x="856506" y="1768121"/>
                  </a:cubicBezTo>
                  <a:cubicBezTo>
                    <a:pt x="877198" y="1767751"/>
                    <a:pt x="897890" y="1767382"/>
                    <a:pt x="918582" y="1767751"/>
                  </a:cubicBezTo>
                  <a:cubicBezTo>
                    <a:pt x="927081" y="1767751"/>
                    <a:pt x="930037" y="1764795"/>
                    <a:pt x="930406" y="1756666"/>
                  </a:cubicBezTo>
                  <a:cubicBezTo>
                    <a:pt x="931884" y="1734127"/>
                    <a:pt x="931515" y="1711218"/>
                    <a:pt x="936688" y="1689047"/>
                  </a:cubicBezTo>
                  <a:cubicBezTo>
                    <a:pt x="944817" y="1655053"/>
                    <a:pt x="947403" y="1620690"/>
                    <a:pt x="947034" y="1585587"/>
                  </a:cubicBezTo>
                  <a:cubicBezTo>
                    <a:pt x="945556" y="1462912"/>
                    <a:pt x="907867" y="1351323"/>
                    <a:pt x="847268" y="1246014"/>
                  </a:cubicBezTo>
                  <a:cubicBezTo>
                    <a:pt x="841726" y="1236407"/>
                    <a:pt x="841726" y="1233451"/>
                    <a:pt x="852811" y="1229387"/>
                  </a:cubicBezTo>
                  <a:cubicBezTo>
                    <a:pt x="978072" y="1185047"/>
                    <a:pt x="1096313" y="1125187"/>
                    <a:pt x="1209750" y="1056090"/>
                  </a:cubicBezTo>
                  <a:cubicBezTo>
                    <a:pt x="1227116" y="1045375"/>
                    <a:pt x="1243005" y="1032812"/>
                    <a:pt x="1253721" y="1015076"/>
                  </a:cubicBezTo>
                  <a:cubicBezTo>
                    <a:pt x="1261111" y="1002882"/>
                    <a:pt x="1264436" y="989580"/>
                    <a:pt x="1258894" y="975908"/>
                  </a:cubicBezTo>
                  <a:cubicBezTo>
                    <a:pt x="1248917" y="949674"/>
                    <a:pt x="1235984" y="924917"/>
                    <a:pt x="1217140" y="903486"/>
                  </a:cubicBezTo>
                  <a:cubicBezTo>
                    <a:pt x="1189058" y="870600"/>
                    <a:pt x="1158758" y="839932"/>
                    <a:pt x="1125503" y="812958"/>
                  </a:cubicBezTo>
                  <a:cubicBezTo>
                    <a:pt x="1053820" y="754577"/>
                    <a:pt x="988418" y="689914"/>
                    <a:pt x="925972" y="621925"/>
                  </a:cubicBezTo>
                  <a:cubicBezTo>
                    <a:pt x="921538" y="616752"/>
                    <a:pt x="915996" y="613427"/>
                    <a:pt x="910084" y="610471"/>
                  </a:cubicBezTo>
                  <a:cubicBezTo>
                    <a:pt x="834336" y="570195"/>
                    <a:pt x="758588" y="529180"/>
                    <a:pt x="682470" y="490013"/>
                  </a:cubicBezTo>
                  <a:cubicBezTo>
                    <a:pt x="664365" y="480776"/>
                    <a:pt x="654019" y="467473"/>
                    <a:pt x="647368" y="449368"/>
                  </a:cubicBezTo>
                  <a:cubicBezTo>
                    <a:pt x="630740" y="403550"/>
                    <a:pt x="645520" y="369925"/>
                    <a:pt x="691708" y="351080"/>
                  </a:cubicBezTo>
                  <a:cubicBezTo>
                    <a:pt x="692816" y="387661"/>
                    <a:pt x="707596" y="419069"/>
                    <a:pt x="729028" y="447890"/>
                  </a:cubicBezTo>
                  <a:cubicBezTo>
                    <a:pt x="766717" y="498142"/>
                    <a:pt x="816600" y="534353"/>
                    <a:pt x="869808" y="566870"/>
                  </a:cubicBezTo>
                  <a:cubicBezTo>
                    <a:pt x="872025" y="561327"/>
                    <a:pt x="868330" y="559480"/>
                    <a:pt x="865743" y="556893"/>
                  </a:cubicBezTo>
                  <a:cubicBezTo>
                    <a:pt x="806623" y="496295"/>
                    <a:pt x="812535" y="421655"/>
                    <a:pt x="855397" y="360318"/>
                  </a:cubicBezTo>
                  <a:cubicBezTo>
                    <a:pt x="864265" y="347755"/>
                    <a:pt x="872394" y="334822"/>
                    <a:pt x="879784" y="321520"/>
                  </a:cubicBezTo>
                  <a:cubicBezTo>
                    <a:pt x="908975" y="266834"/>
                    <a:pt x="922647" y="209191"/>
                    <a:pt x="910453" y="147115"/>
                  </a:cubicBezTo>
                  <a:cubicBezTo>
                    <a:pt x="892347" y="54370"/>
                    <a:pt x="802559" y="12986"/>
                    <a:pt x="724963" y="62130"/>
                  </a:cubicBezTo>
                  <a:cubicBezTo>
                    <a:pt x="717204" y="66933"/>
                    <a:pt x="708335" y="77649"/>
                    <a:pt x="703162" y="76171"/>
                  </a:cubicBezTo>
                  <a:cubicBezTo>
                    <a:pt x="695772" y="73954"/>
                    <a:pt x="690969" y="62869"/>
                    <a:pt x="685796" y="54740"/>
                  </a:cubicBezTo>
                  <a:cubicBezTo>
                    <a:pt x="672124" y="32939"/>
                    <a:pt x="652541" y="22223"/>
                    <a:pt x="627045" y="18898"/>
                  </a:cubicBezTo>
                  <a:cubicBezTo>
                    <a:pt x="585291" y="12986"/>
                    <a:pt x="543907" y="6704"/>
                    <a:pt x="502153" y="792"/>
                  </a:cubicBezTo>
                  <a:cubicBezTo>
                    <a:pt x="457074" y="-5489"/>
                    <a:pt x="411256" y="26288"/>
                    <a:pt x="402388" y="70998"/>
                  </a:cubicBezTo>
                  <a:cubicBezTo>
                    <a:pt x="400171" y="82452"/>
                    <a:pt x="399432" y="93907"/>
                    <a:pt x="400540" y="105361"/>
                  </a:cubicBezTo>
                  <a:cubicBezTo>
                    <a:pt x="400910" y="109056"/>
                    <a:pt x="401279" y="112382"/>
                    <a:pt x="397215" y="114968"/>
                  </a:cubicBezTo>
                  <a:cubicBezTo>
                    <a:pt x="384652" y="123467"/>
                    <a:pt x="380218" y="136769"/>
                    <a:pt x="377262" y="150810"/>
                  </a:cubicBezTo>
                  <a:cubicBezTo>
                    <a:pt x="372458" y="172611"/>
                    <a:pt x="370980" y="194781"/>
                    <a:pt x="375045" y="216212"/>
                  </a:cubicBezTo>
                  <a:cubicBezTo>
                    <a:pt x="380218" y="242077"/>
                    <a:pt x="372458" y="263139"/>
                    <a:pt x="357678" y="283092"/>
                  </a:cubicBezTo>
                  <a:cubicBezTo>
                    <a:pt x="356200" y="284939"/>
                    <a:pt x="355091" y="287156"/>
                    <a:pt x="353613" y="289373"/>
                  </a:cubicBezTo>
                  <a:cubicBezTo>
                    <a:pt x="339572" y="311913"/>
                    <a:pt x="339203" y="312283"/>
                    <a:pt x="363590" y="321151"/>
                  </a:cubicBezTo>
                  <a:cubicBezTo>
                    <a:pt x="372828" y="324476"/>
                    <a:pt x="375414" y="328541"/>
                    <a:pt x="374675" y="338148"/>
                  </a:cubicBezTo>
                  <a:cubicBezTo>
                    <a:pt x="372458" y="363643"/>
                    <a:pt x="371350" y="389509"/>
                    <a:pt x="376523" y="414635"/>
                  </a:cubicBezTo>
                  <a:cubicBezTo>
                    <a:pt x="380587" y="434218"/>
                    <a:pt x="385760" y="438652"/>
                    <a:pt x="405344" y="441239"/>
                  </a:cubicBezTo>
                  <a:cubicBezTo>
                    <a:pt x="422341" y="443456"/>
                    <a:pt x="438968" y="443456"/>
                    <a:pt x="455966" y="442717"/>
                  </a:cubicBezTo>
                  <a:cubicBezTo>
                    <a:pt x="460769" y="442347"/>
                    <a:pt x="464095" y="443086"/>
                    <a:pt x="467420" y="447890"/>
                  </a:cubicBezTo>
                  <a:cubicBezTo>
                    <a:pt x="486634" y="477820"/>
                    <a:pt x="478505" y="507749"/>
                    <a:pt x="446358" y="523268"/>
                  </a:cubicBezTo>
                  <a:cubicBezTo>
                    <a:pt x="438229" y="527333"/>
                    <a:pt x="429731" y="529919"/>
                    <a:pt x="420493" y="531028"/>
                  </a:cubicBezTo>
                  <a:cubicBezTo>
                    <a:pt x="345115" y="540635"/>
                    <a:pt x="293015" y="579433"/>
                    <a:pt x="267150" y="651855"/>
                  </a:cubicBezTo>
                  <a:cubicBezTo>
                    <a:pt x="260129" y="671808"/>
                    <a:pt x="256434" y="692500"/>
                    <a:pt x="254587" y="713562"/>
                  </a:cubicBezTo>
                  <a:cubicBezTo>
                    <a:pt x="254217" y="717626"/>
                    <a:pt x="255326" y="722060"/>
                    <a:pt x="247936" y="720582"/>
                  </a:cubicBezTo>
                  <a:cubicBezTo>
                    <a:pt x="226505" y="716148"/>
                    <a:pt x="208030" y="724647"/>
                    <a:pt x="190294" y="734623"/>
                  </a:cubicBezTo>
                  <a:cubicBezTo>
                    <a:pt x="170340" y="746448"/>
                    <a:pt x="152974" y="761597"/>
                    <a:pt x="136346" y="778225"/>
                  </a:cubicBezTo>
                  <a:cubicBezTo>
                    <a:pt x="130434" y="784137"/>
                    <a:pt x="128587" y="790049"/>
                    <a:pt x="128956" y="797808"/>
                  </a:cubicBezTo>
                  <a:cubicBezTo>
                    <a:pt x="133760" y="909768"/>
                    <a:pt x="137824" y="1021357"/>
                    <a:pt x="142258" y="1133316"/>
                  </a:cubicBezTo>
                  <a:cubicBezTo>
                    <a:pt x="142258" y="1137011"/>
                    <a:pt x="142628" y="1140706"/>
                    <a:pt x="144475" y="1144032"/>
                  </a:cubicBezTo>
                  <a:cubicBezTo>
                    <a:pt x="154082" y="1161398"/>
                    <a:pt x="164798" y="1178026"/>
                    <a:pt x="179948" y="1191328"/>
                  </a:cubicBezTo>
                  <a:cubicBezTo>
                    <a:pt x="204704" y="1213129"/>
                    <a:pt x="230200" y="1210912"/>
                    <a:pt x="250522" y="1184677"/>
                  </a:cubicBezTo>
                  <a:cubicBezTo>
                    <a:pt x="253848" y="1180613"/>
                    <a:pt x="256434" y="1175809"/>
                    <a:pt x="258651" y="1171005"/>
                  </a:cubicBezTo>
                  <a:cubicBezTo>
                    <a:pt x="288581" y="1111146"/>
                    <a:pt x="318141" y="1051287"/>
                    <a:pt x="347701" y="991427"/>
                  </a:cubicBezTo>
                  <a:cubicBezTo>
                    <a:pt x="349549" y="987732"/>
                    <a:pt x="351766" y="984037"/>
                    <a:pt x="353983" y="979973"/>
                  </a:cubicBezTo>
                  <a:cubicBezTo>
                    <a:pt x="355461" y="981451"/>
                    <a:pt x="356200" y="981820"/>
                    <a:pt x="356569" y="982559"/>
                  </a:cubicBezTo>
                  <a:cubicBezTo>
                    <a:pt x="359156" y="988471"/>
                    <a:pt x="362112" y="994383"/>
                    <a:pt x="364699" y="1000665"/>
                  </a:cubicBezTo>
                  <a:cubicBezTo>
                    <a:pt x="404974" y="1098583"/>
                    <a:pt x="421232" y="1201305"/>
                    <a:pt x="429731" y="1305874"/>
                  </a:cubicBezTo>
                  <a:cubicBezTo>
                    <a:pt x="433056" y="1346150"/>
                    <a:pt x="430100" y="1386795"/>
                    <a:pt x="433056" y="1427070"/>
                  </a:cubicBezTo>
                  <a:cubicBezTo>
                    <a:pt x="440446" y="1535704"/>
                    <a:pt x="462986" y="1641012"/>
                    <a:pt x="492177" y="1745581"/>
                  </a:cubicBezTo>
                  <a:cubicBezTo>
                    <a:pt x="494763" y="1754819"/>
                    <a:pt x="493655" y="1761839"/>
                    <a:pt x="488851" y="1769968"/>
                  </a:cubicBezTo>
                  <a:cubicBezTo>
                    <a:pt x="438599" y="1856062"/>
                    <a:pt x="389086" y="1942156"/>
                    <a:pt x="338833" y="2028250"/>
                  </a:cubicBezTo>
                  <a:cubicBezTo>
                    <a:pt x="324423" y="2052638"/>
                    <a:pt x="311121" y="2077764"/>
                    <a:pt x="294124" y="2101042"/>
                  </a:cubicBezTo>
                  <a:cubicBezTo>
                    <a:pt x="249044" y="2162380"/>
                    <a:pt x="247936" y="2226304"/>
                    <a:pt x="290059" y="2290967"/>
                  </a:cubicBezTo>
                  <a:cubicBezTo>
                    <a:pt x="293385" y="2296139"/>
                    <a:pt x="294124" y="2301682"/>
                    <a:pt x="294493" y="2307224"/>
                  </a:cubicBezTo>
                  <a:cubicBezTo>
                    <a:pt x="305948" y="2436550"/>
                    <a:pt x="309273" y="2566246"/>
                    <a:pt x="299666" y="2695941"/>
                  </a:cubicBezTo>
                  <a:cubicBezTo>
                    <a:pt x="294124" y="2771319"/>
                    <a:pt x="284517" y="2846328"/>
                    <a:pt x="266041" y="2919859"/>
                  </a:cubicBezTo>
                  <a:cubicBezTo>
                    <a:pt x="263824" y="2929096"/>
                    <a:pt x="259390" y="2933161"/>
                    <a:pt x="250153" y="2935748"/>
                  </a:cubicBezTo>
                  <a:cubicBezTo>
                    <a:pt x="241285" y="2938334"/>
                    <a:pt x="231308" y="2937965"/>
                    <a:pt x="225027" y="2947202"/>
                  </a:cubicBezTo>
                  <a:cubicBezTo>
                    <a:pt x="208769" y="2971959"/>
                    <a:pt x="185121" y="2987478"/>
                    <a:pt x="157777" y="2997454"/>
                  </a:cubicBezTo>
                  <a:cubicBezTo>
                    <a:pt x="127478" y="3008539"/>
                    <a:pt x="96440" y="3013343"/>
                    <a:pt x="64293" y="3011496"/>
                  </a:cubicBezTo>
                  <a:cubicBezTo>
                    <a:pt x="39167" y="3010387"/>
                    <a:pt x="15519" y="3012604"/>
                    <a:pt x="0" y="3036622"/>
                  </a:cubicBezTo>
                  <a:cubicBezTo>
                    <a:pt x="0" y="3044012"/>
                    <a:pt x="0" y="3051402"/>
                    <a:pt x="0" y="3058792"/>
                  </a:cubicBezTo>
                  <a:cubicBezTo>
                    <a:pt x="3326" y="3065812"/>
                    <a:pt x="2956" y="3074311"/>
                    <a:pt x="7760" y="3080962"/>
                  </a:cubicBezTo>
                  <a:cubicBezTo>
                    <a:pt x="22909" y="3100915"/>
                    <a:pt x="39906" y="3118282"/>
                    <a:pt x="62076" y="3130475"/>
                  </a:cubicBezTo>
                  <a:cubicBezTo>
                    <a:pt x="96071" y="3148581"/>
                    <a:pt x="131912" y="3154862"/>
                    <a:pt x="169232" y="3143408"/>
                  </a:cubicBezTo>
                  <a:cubicBezTo>
                    <a:pt x="191402" y="3136757"/>
                    <a:pt x="212464" y="3139713"/>
                    <a:pt x="229830" y="3154493"/>
                  </a:cubicBezTo>
                  <a:cubicBezTo>
                    <a:pt x="242763" y="3165578"/>
                    <a:pt x="256804" y="3169642"/>
                    <a:pt x="272693" y="3170751"/>
                  </a:cubicBezTo>
                  <a:cubicBezTo>
                    <a:pt x="276757" y="3171120"/>
                    <a:pt x="280822" y="3171120"/>
                    <a:pt x="284517" y="3172968"/>
                  </a:cubicBezTo>
                  <a:cubicBezTo>
                    <a:pt x="301883" y="3172968"/>
                    <a:pt x="319250" y="3172968"/>
                    <a:pt x="336616" y="3172968"/>
                  </a:cubicBezTo>
                  <a:cubicBezTo>
                    <a:pt x="342159" y="3168534"/>
                    <a:pt x="349549" y="3168534"/>
                    <a:pt x="356200" y="3166317"/>
                  </a:cubicBezTo>
                  <a:cubicBezTo>
                    <a:pt x="382804" y="3157079"/>
                    <a:pt x="399432" y="3140452"/>
                    <a:pt x="404235" y="3110892"/>
                  </a:cubicBezTo>
                  <a:cubicBezTo>
                    <a:pt x="410517" y="3069138"/>
                    <a:pt x="408300" y="3028493"/>
                    <a:pt x="396845" y="2988217"/>
                  </a:cubicBezTo>
                  <a:cubicBezTo>
                    <a:pt x="394628" y="2980827"/>
                    <a:pt x="394259" y="2973806"/>
                    <a:pt x="395367" y="2966416"/>
                  </a:cubicBezTo>
                  <a:cubicBezTo>
                    <a:pt x="404974" y="2905079"/>
                    <a:pt x="418646" y="2844481"/>
                    <a:pt x="437860" y="2785730"/>
                  </a:cubicBezTo>
                  <a:cubicBezTo>
                    <a:pt x="472593" y="2679313"/>
                    <a:pt x="481461" y="2570310"/>
                    <a:pt x="480722" y="2459459"/>
                  </a:cubicBezTo>
                  <a:cubicBezTo>
                    <a:pt x="480353" y="2384820"/>
                    <a:pt x="477397" y="2309811"/>
                    <a:pt x="472593" y="2235172"/>
                  </a:cubicBezTo>
                  <a:cubicBezTo>
                    <a:pt x="472224" y="2227412"/>
                    <a:pt x="474071" y="2222239"/>
                    <a:pt x="479614" y="2216696"/>
                  </a:cubicBezTo>
                  <a:cubicBezTo>
                    <a:pt x="520628" y="2177899"/>
                    <a:pt x="561643" y="2138732"/>
                    <a:pt x="602288" y="2099195"/>
                  </a:cubicBezTo>
                  <a:cubicBezTo>
                    <a:pt x="609309" y="2092544"/>
                    <a:pt x="611895" y="2092174"/>
                    <a:pt x="617068" y="2100673"/>
                  </a:cubicBezTo>
                  <a:cubicBezTo>
                    <a:pt x="654388" y="2160902"/>
                    <a:pt x="692447" y="2221131"/>
                    <a:pt x="730136" y="2281359"/>
                  </a:cubicBezTo>
                  <a:cubicBezTo>
                    <a:pt x="733092" y="2286163"/>
                    <a:pt x="735309" y="2291336"/>
                    <a:pt x="736418" y="2297248"/>
                  </a:cubicBezTo>
                  <a:cubicBezTo>
                    <a:pt x="747503" y="2346022"/>
                    <a:pt x="776693" y="2378538"/>
                    <a:pt x="823990" y="2394427"/>
                  </a:cubicBezTo>
                  <a:cubicBezTo>
                    <a:pt x="842834" y="2400708"/>
                    <a:pt x="862418" y="2403665"/>
                    <a:pt x="882371" y="2404034"/>
                  </a:cubicBezTo>
                  <a:cubicBezTo>
                    <a:pt x="887174" y="2404034"/>
                    <a:pt x="891978" y="2404034"/>
                    <a:pt x="896782" y="2406251"/>
                  </a:cubicBezTo>
                  <a:cubicBezTo>
                    <a:pt x="965139" y="2440615"/>
                    <a:pt x="1036823" y="2466849"/>
                    <a:pt x="1108506" y="2493823"/>
                  </a:cubicBezTo>
                  <a:cubicBezTo>
                    <a:pt x="1129937" y="2501952"/>
                    <a:pt x="1150999" y="2512668"/>
                    <a:pt x="1173908" y="2516363"/>
                  </a:cubicBezTo>
                  <a:cubicBezTo>
                    <a:pt x="1199404" y="2520797"/>
                    <a:pt x="1223791" y="2527817"/>
                    <a:pt x="1247439" y="2537424"/>
                  </a:cubicBezTo>
                  <a:cubicBezTo>
                    <a:pt x="1334272" y="2572158"/>
                    <a:pt x="1415932" y="2617606"/>
                    <a:pt x="1496483" y="2664164"/>
                  </a:cubicBezTo>
                  <a:cubicBezTo>
                    <a:pt x="1500178" y="2666381"/>
                    <a:pt x="1502765" y="2669337"/>
                    <a:pt x="1504982" y="2672662"/>
                  </a:cubicBezTo>
                  <a:cubicBezTo>
                    <a:pt x="1524566" y="2704070"/>
                    <a:pt x="1550800" y="2725131"/>
                    <a:pt x="1588489" y="2732522"/>
                  </a:cubicBezTo>
                  <a:cubicBezTo>
                    <a:pt x="1647610" y="2743976"/>
                    <a:pt x="1684929" y="2783513"/>
                    <a:pt x="1711164" y="2834873"/>
                  </a:cubicBezTo>
                  <a:cubicBezTo>
                    <a:pt x="1717446" y="2847437"/>
                    <a:pt x="1723727" y="2860000"/>
                    <a:pt x="1732226" y="2871085"/>
                  </a:cubicBezTo>
                  <a:cubicBezTo>
                    <a:pt x="1739246" y="2880322"/>
                    <a:pt x="1747375" y="2888821"/>
                    <a:pt x="1758830" y="2892885"/>
                  </a:cubicBezTo>
                  <a:cubicBezTo>
                    <a:pt x="1768437" y="2896211"/>
                    <a:pt x="1776196" y="2895102"/>
                    <a:pt x="1781739" y="2884756"/>
                  </a:cubicBezTo>
                  <a:cubicBezTo>
                    <a:pt x="1787651" y="2873302"/>
                    <a:pt x="1793194" y="2861847"/>
                    <a:pt x="1796519" y="2849653"/>
                  </a:cubicBezTo>
                  <a:cubicBezTo>
                    <a:pt x="1816103" y="2788316"/>
                    <a:pt x="1802431" y="2729565"/>
                    <a:pt x="1778413" y="2671923"/>
                  </a:cubicBezTo>
                  <a:close/>
                  <a:moveTo>
                    <a:pt x="743808" y="261661"/>
                  </a:moveTo>
                  <a:cubicBezTo>
                    <a:pt x="751937" y="217690"/>
                    <a:pt x="747503" y="174828"/>
                    <a:pt x="734940" y="130488"/>
                  </a:cubicBezTo>
                  <a:cubicBezTo>
                    <a:pt x="776324" y="154875"/>
                    <a:pt x="773737" y="213256"/>
                    <a:pt x="743808" y="261661"/>
                  </a:cubicBezTo>
                  <a:close/>
                  <a:moveTo>
                    <a:pt x="835814" y="1132208"/>
                  </a:moveTo>
                  <a:cubicBezTo>
                    <a:pt x="843573" y="1046114"/>
                    <a:pt x="851702" y="962237"/>
                    <a:pt x="877198" y="881316"/>
                  </a:cubicBezTo>
                  <a:cubicBezTo>
                    <a:pt x="882371" y="865058"/>
                    <a:pt x="889022" y="849539"/>
                    <a:pt x="898260" y="835498"/>
                  </a:cubicBezTo>
                  <a:cubicBezTo>
                    <a:pt x="901955" y="829955"/>
                    <a:pt x="904911" y="827738"/>
                    <a:pt x="911931" y="832542"/>
                  </a:cubicBezTo>
                  <a:cubicBezTo>
                    <a:pt x="971421" y="872448"/>
                    <a:pt x="1031650" y="911615"/>
                    <a:pt x="1091509" y="951152"/>
                  </a:cubicBezTo>
                  <a:cubicBezTo>
                    <a:pt x="1095574" y="954108"/>
                    <a:pt x="1100377" y="955586"/>
                    <a:pt x="1094465" y="961867"/>
                  </a:cubicBezTo>
                  <a:cubicBezTo>
                    <a:pt x="1034606" y="1026900"/>
                    <a:pt x="969943" y="1085651"/>
                    <a:pt x="887544" y="1122231"/>
                  </a:cubicBezTo>
                  <a:cubicBezTo>
                    <a:pt x="873503" y="1128513"/>
                    <a:pt x="859092" y="1132947"/>
                    <a:pt x="843943" y="1136272"/>
                  </a:cubicBezTo>
                  <a:cubicBezTo>
                    <a:pt x="837661" y="1138120"/>
                    <a:pt x="834336" y="1137381"/>
                    <a:pt x="835814" y="1132208"/>
                  </a:cubicBezTo>
                  <a:close/>
                </a:path>
              </a:pathLst>
            </a:custGeom>
            <a:solidFill>
              <a:schemeClr val="accent3">
                <a:alpha val="29000"/>
              </a:schemeClr>
            </a:solidFill>
            <a:ln w="36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795" dirty="0"/>
            </a:p>
          </p:txBody>
        </p:sp>
        <p:sp>
          <p:nvSpPr>
            <p:cNvPr id="26" name="Graphic 9">
              <a:extLst>
                <a:ext uri="{FF2B5EF4-FFF2-40B4-BE49-F238E27FC236}">
                  <a16:creationId xmlns:a16="http://schemas.microsoft.com/office/drawing/2014/main" id="{45546476-458E-35C6-1620-3D28E043478A}"/>
                </a:ext>
              </a:extLst>
            </p:cNvPr>
            <p:cNvSpPr/>
            <p:nvPr/>
          </p:nvSpPr>
          <p:spPr>
            <a:xfrm>
              <a:off x="8770196" y="2049620"/>
              <a:ext cx="2041618" cy="3945845"/>
            </a:xfrm>
            <a:custGeom>
              <a:avLst/>
              <a:gdLst>
                <a:gd name="connsiteX0" fmla="*/ 1778413 w 1803170"/>
                <a:gd name="connsiteY0" fmla="*/ 2671923 h 3170327"/>
                <a:gd name="connsiteX1" fmla="*/ 1773979 w 1803170"/>
                <a:gd name="connsiteY1" fmla="*/ 2666011 h 3170327"/>
                <a:gd name="connsiteX2" fmla="*/ 1733704 w 1803170"/>
                <a:gd name="connsiteY2" fmla="*/ 2614281 h 3170327"/>
                <a:gd name="connsiteX3" fmla="*/ 1722619 w 1803170"/>
                <a:gd name="connsiteY3" fmla="*/ 2580287 h 3170327"/>
                <a:gd name="connsiteX4" fmla="*/ 1719663 w 1803170"/>
                <a:gd name="connsiteY4" fmla="*/ 2545923 h 3170327"/>
                <a:gd name="connsiteX5" fmla="*/ 1662390 w 1803170"/>
                <a:gd name="connsiteY5" fmla="*/ 2443201 h 3170327"/>
                <a:gd name="connsiteX6" fmla="*/ 1618789 w 1803170"/>
                <a:gd name="connsiteY6" fmla="*/ 2436181 h 3170327"/>
                <a:gd name="connsiteX7" fmla="*/ 1493527 w 1803170"/>
                <a:gd name="connsiteY7" fmla="*/ 2489389 h 3170327"/>
                <a:gd name="connsiteX8" fmla="*/ 1474313 w 1803170"/>
                <a:gd name="connsiteY8" fmla="*/ 2488280 h 3170327"/>
                <a:gd name="connsiteX9" fmla="*/ 1290301 w 1803170"/>
                <a:gd name="connsiteY9" fmla="*/ 2371518 h 3170327"/>
                <a:gd name="connsiteX10" fmla="*/ 1277369 w 1803170"/>
                <a:gd name="connsiteY10" fmla="*/ 2361911 h 3170327"/>
                <a:gd name="connsiteX11" fmla="*/ 1114788 w 1803170"/>
                <a:gd name="connsiteY11" fmla="*/ 2253647 h 3170327"/>
                <a:gd name="connsiteX12" fmla="*/ 989527 w 1803170"/>
                <a:gd name="connsiteY12" fmla="*/ 2221131 h 3170327"/>
                <a:gd name="connsiteX13" fmla="*/ 955163 w 1803170"/>
                <a:gd name="connsiteY13" fmla="*/ 2199699 h 3170327"/>
                <a:gd name="connsiteX14" fmla="*/ 914148 w 1803170"/>
                <a:gd name="connsiteY14" fmla="*/ 2113975 h 3170327"/>
                <a:gd name="connsiteX15" fmla="*/ 852072 w 1803170"/>
                <a:gd name="connsiteY15" fmla="*/ 1843869 h 3170327"/>
                <a:gd name="connsiteX16" fmla="*/ 842095 w 1803170"/>
                <a:gd name="connsiteY16" fmla="*/ 1784010 h 3170327"/>
                <a:gd name="connsiteX17" fmla="*/ 856506 w 1803170"/>
                <a:gd name="connsiteY17" fmla="*/ 1768121 h 3170327"/>
                <a:gd name="connsiteX18" fmla="*/ 918582 w 1803170"/>
                <a:gd name="connsiteY18" fmla="*/ 1767751 h 3170327"/>
                <a:gd name="connsiteX19" fmla="*/ 930406 w 1803170"/>
                <a:gd name="connsiteY19" fmla="*/ 1756666 h 3170327"/>
                <a:gd name="connsiteX20" fmla="*/ 936688 w 1803170"/>
                <a:gd name="connsiteY20" fmla="*/ 1689047 h 3170327"/>
                <a:gd name="connsiteX21" fmla="*/ 947034 w 1803170"/>
                <a:gd name="connsiteY21" fmla="*/ 1585587 h 3170327"/>
                <a:gd name="connsiteX22" fmla="*/ 847268 w 1803170"/>
                <a:gd name="connsiteY22" fmla="*/ 1246014 h 3170327"/>
                <a:gd name="connsiteX23" fmla="*/ 852811 w 1803170"/>
                <a:gd name="connsiteY23" fmla="*/ 1229387 h 3170327"/>
                <a:gd name="connsiteX24" fmla="*/ 1209750 w 1803170"/>
                <a:gd name="connsiteY24" fmla="*/ 1056090 h 3170327"/>
                <a:gd name="connsiteX25" fmla="*/ 1253721 w 1803170"/>
                <a:gd name="connsiteY25" fmla="*/ 1015076 h 3170327"/>
                <a:gd name="connsiteX26" fmla="*/ 1258894 w 1803170"/>
                <a:gd name="connsiteY26" fmla="*/ 975908 h 3170327"/>
                <a:gd name="connsiteX27" fmla="*/ 1217140 w 1803170"/>
                <a:gd name="connsiteY27" fmla="*/ 903486 h 3170327"/>
                <a:gd name="connsiteX28" fmla="*/ 1125503 w 1803170"/>
                <a:gd name="connsiteY28" fmla="*/ 812958 h 3170327"/>
                <a:gd name="connsiteX29" fmla="*/ 925972 w 1803170"/>
                <a:gd name="connsiteY29" fmla="*/ 621925 h 3170327"/>
                <a:gd name="connsiteX30" fmla="*/ 910084 w 1803170"/>
                <a:gd name="connsiteY30" fmla="*/ 610471 h 3170327"/>
                <a:gd name="connsiteX31" fmla="*/ 682470 w 1803170"/>
                <a:gd name="connsiteY31" fmla="*/ 490013 h 3170327"/>
                <a:gd name="connsiteX32" fmla="*/ 647368 w 1803170"/>
                <a:gd name="connsiteY32" fmla="*/ 449368 h 3170327"/>
                <a:gd name="connsiteX33" fmla="*/ 691708 w 1803170"/>
                <a:gd name="connsiteY33" fmla="*/ 351080 h 3170327"/>
                <a:gd name="connsiteX34" fmla="*/ 729028 w 1803170"/>
                <a:gd name="connsiteY34" fmla="*/ 447890 h 3170327"/>
                <a:gd name="connsiteX35" fmla="*/ 869808 w 1803170"/>
                <a:gd name="connsiteY35" fmla="*/ 566870 h 3170327"/>
                <a:gd name="connsiteX36" fmla="*/ 865743 w 1803170"/>
                <a:gd name="connsiteY36" fmla="*/ 556893 h 3170327"/>
                <a:gd name="connsiteX37" fmla="*/ 855397 w 1803170"/>
                <a:gd name="connsiteY37" fmla="*/ 360318 h 3170327"/>
                <a:gd name="connsiteX38" fmla="*/ 879784 w 1803170"/>
                <a:gd name="connsiteY38" fmla="*/ 321520 h 3170327"/>
                <a:gd name="connsiteX39" fmla="*/ 910453 w 1803170"/>
                <a:gd name="connsiteY39" fmla="*/ 147115 h 3170327"/>
                <a:gd name="connsiteX40" fmla="*/ 724963 w 1803170"/>
                <a:gd name="connsiteY40" fmla="*/ 62130 h 3170327"/>
                <a:gd name="connsiteX41" fmla="*/ 703162 w 1803170"/>
                <a:gd name="connsiteY41" fmla="*/ 76171 h 3170327"/>
                <a:gd name="connsiteX42" fmla="*/ 685796 w 1803170"/>
                <a:gd name="connsiteY42" fmla="*/ 54740 h 3170327"/>
                <a:gd name="connsiteX43" fmla="*/ 627045 w 1803170"/>
                <a:gd name="connsiteY43" fmla="*/ 18898 h 3170327"/>
                <a:gd name="connsiteX44" fmla="*/ 502153 w 1803170"/>
                <a:gd name="connsiteY44" fmla="*/ 792 h 3170327"/>
                <a:gd name="connsiteX45" fmla="*/ 402388 w 1803170"/>
                <a:gd name="connsiteY45" fmla="*/ 70998 h 3170327"/>
                <a:gd name="connsiteX46" fmla="*/ 400540 w 1803170"/>
                <a:gd name="connsiteY46" fmla="*/ 105361 h 3170327"/>
                <a:gd name="connsiteX47" fmla="*/ 397215 w 1803170"/>
                <a:gd name="connsiteY47" fmla="*/ 114968 h 3170327"/>
                <a:gd name="connsiteX48" fmla="*/ 377262 w 1803170"/>
                <a:gd name="connsiteY48" fmla="*/ 150810 h 3170327"/>
                <a:gd name="connsiteX49" fmla="*/ 375045 w 1803170"/>
                <a:gd name="connsiteY49" fmla="*/ 216212 h 3170327"/>
                <a:gd name="connsiteX50" fmla="*/ 357678 w 1803170"/>
                <a:gd name="connsiteY50" fmla="*/ 283092 h 3170327"/>
                <a:gd name="connsiteX51" fmla="*/ 353613 w 1803170"/>
                <a:gd name="connsiteY51" fmla="*/ 289373 h 3170327"/>
                <a:gd name="connsiteX52" fmla="*/ 363590 w 1803170"/>
                <a:gd name="connsiteY52" fmla="*/ 321151 h 3170327"/>
                <a:gd name="connsiteX53" fmla="*/ 374675 w 1803170"/>
                <a:gd name="connsiteY53" fmla="*/ 338148 h 3170327"/>
                <a:gd name="connsiteX54" fmla="*/ 376523 w 1803170"/>
                <a:gd name="connsiteY54" fmla="*/ 414635 h 3170327"/>
                <a:gd name="connsiteX55" fmla="*/ 405344 w 1803170"/>
                <a:gd name="connsiteY55" fmla="*/ 441239 h 3170327"/>
                <a:gd name="connsiteX56" fmla="*/ 455966 w 1803170"/>
                <a:gd name="connsiteY56" fmla="*/ 442717 h 3170327"/>
                <a:gd name="connsiteX57" fmla="*/ 467420 w 1803170"/>
                <a:gd name="connsiteY57" fmla="*/ 447890 h 3170327"/>
                <a:gd name="connsiteX58" fmla="*/ 446358 w 1803170"/>
                <a:gd name="connsiteY58" fmla="*/ 523268 h 3170327"/>
                <a:gd name="connsiteX59" fmla="*/ 420493 w 1803170"/>
                <a:gd name="connsiteY59" fmla="*/ 531028 h 3170327"/>
                <a:gd name="connsiteX60" fmla="*/ 267150 w 1803170"/>
                <a:gd name="connsiteY60" fmla="*/ 651855 h 3170327"/>
                <a:gd name="connsiteX61" fmla="*/ 254587 w 1803170"/>
                <a:gd name="connsiteY61" fmla="*/ 713562 h 3170327"/>
                <a:gd name="connsiteX62" fmla="*/ 247936 w 1803170"/>
                <a:gd name="connsiteY62" fmla="*/ 720582 h 3170327"/>
                <a:gd name="connsiteX63" fmla="*/ 190294 w 1803170"/>
                <a:gd name="connsiteY63" fmla="*/ 734623 h 3170327"/>
                <a:gd name="connsiteX64" fmla="*/ 136346 w 1803170"/>
                <a:gd name="connsiteY64" fmla="*/ 778225 h 3170327"/>
                <a:gd name="connsiteX65" fmla="*/ 128956 w 1803170"/>
                <a:gd name="connsiteY65" fmla="*/ 797808 h 3170327"/>
                <a:gd name="connsiteX66" fmla="*/ 142258 w 1803170"/>
                <a:gd name="connsiteY66" fmla="*/ 1133316 h 3170327"/>
                <a:gd name="connsiteX67" fmla="*/ 144475 w 1803170"/>
                <a:gd name="connsiteY67" fmla="*/ 1144032 h 3170327"/>
                <a:gd name="connsiteX68" fmla="*/ 179948 w 1803170"/>
                <a:gd name="connsiteY68" fmla="*/ 1191328 h 3170327"/>
                <a:gd name="connsiteX69" fmla="*/ 250522 w 1803170"/>
                <a:gd name="connsiteY69" fmla="*/ 1184677 h 3170327"/>
                <a:gd name="connsiteX70" fmla="*/ 258651 w 1803170"/>
                <a:gd name="connsiteY70" fmla="*/ 1171005 h 3170327"/>
                <a:gd name="connsiteX71" fmla="*/ 347701 w 1803170"/>
                <a:gd name="connsiteY71" fmla="*/ 991427 h 3170327"/>
                <a:gd name="connsiteX72" fmla="*/ 353983 w 1803170"/>
                <a:gd name="connsiteY72" fmla="*/ 979973 h 3170327"/>
                <a:gd name="connsiteX73" fmla="*/ 356569 w 1803170"/>
                <a:gd name="connsiteY73" fmla="*/ 982559 h 3170327"/>
                <a:gd name="connsiteX74" fmla="*/ 364699 w 1803170"/>
                <a:gd name="connsiteY74" fmla="*/ 1000665 h 3170327"/>
                <a:gd name="connsiteX75" fmla="*/ 429731 w 1803170"/>
                <a:gd name="connsiteY75" fmla="*/ 1305874 h 3170327"/>
                <a:gd name="connsiteX76" fmla="*/ 433056 w 1803170"/>
                <a:gd name="connsiteY76" fmla="*/ 1427070 h 3170327"/>
                <a:gd name="connsiteX77" fmla="*/ 492177 w 1803170"/>
                <a:gd name="connsiteY77" fmla="*/ 1745581 h 3170327"/>
                <a:gd name="connsiteX78" fmla="*/ 488851 w 1803170"/>
                <a:gd name="connsiteY78" fmla="*/ 1769968 h 3170327"/>
                <a:gd name="connsiteX79" fmla="*/ 338833 w 1803170"/>
                <a:gd name="connsiteY79" fmla="*/ 2028250 h 3170327"/>
                <a:gd name="connsiteX80" fmla="*/ 294124 w 1803170"/>
                <a:gd name="connsiteY80" fmla="*/ 2101042 h 3170327"/>
                <a:gd name="connsiteX81" fmla="*/ 290059 w 1803170"/>
                <a:gd name="connsiteY81" fmla="*/ 2290967 h 3170327"/>
                <a:gd name="connsiteX82" fmla="*/ 294493 w 1803170"/>
                <a:gd name="connsiteY82" fmla="*/ 2307224 h 3170327"/>
                <a:gd name="connsiteX83" fmla="*/ 299666 w 1803170"/>
                <a:gd name="connsiteY83" fmla="*/ 2695941 h 3170327"/>
                <a:gd name="connsiteX84" fmla="*/ 266041 w 1803170"/>
                <a:gd name="connsiteY84" fmla="*/ 2919859 h 3170327"/>
                <a:gd name="connsiteX85" fmla="*/ 250153 w 1803170"/>
                <a:gd name="connsiteY85" fmla="*/ 2935748 h 3170327"/>
                <a:gd name="connsiteX86" fmla="*/ 225027 w 1803170"/>
                <a:gd name="connsiteY86" fmla="*/ 2947202 h 3170327"/>
                <a:gd name="connsiteX87" fmla="*/ 157777 w 1803170"/>
                <a:gd name="connsiteY87" fmla="*/ 2997454 h 3170327"/>
                <a:gd name="connsiteX88" fmla="*/ 64293 w 1803170"/>
                <a:gd name="connsiteY88" fmla="*/ 3011496 h 3170327"/>
                <a:gd name="connsiteX89" fmla="*/ 0 w 1803170"/>
                <a:gd name="connsiteY89" fmla="*/ 3036622 h 3170327"/>
                <a:gd name="connsiteX90" fmla="*/ 0 w 1803170"/>
                <a:gd name="connsiteY90" fmla="*/ 3058792 h 3170327"/>
                <a:gd name="connsiteX91" fmla="*/ 7760 w 1803170"/>
                <a:gd name="connsiteY91" fmla="*/ 3080962 h 3170327"/>
                <a:gd name="connsiteX92" fmla="*/ 62076 w 1803170"/>
                <a:gd name="connsiteY92" fmla="*/ 3130475 h 3170327"/>
                <a:gd name="connsiteX93" fmla="*/ 169232 w 1803170"/>
                <a:gd name="connsiteY93" fmla="*/ 3143408 h 3170327"/>
                <a:gd name="connsiteX94" fmla="*/ 229830 w 1803170"/>
                <a:gd name="connsiteY94" fmla="*/ 3154493 h 3170327"/>
                <a:gd name="connsiteX95" fmla="*/ 272693 w 1803170"/>
                <a:gd name="connsiteY95" fmla="*/ 3170751 h 3170327"/>
                <a:gd name="connsiteX96" fmla="*/ 284517 w 1803170"/>
                <a:gd name="connsiteY96" fmla="*/ 3172968 h 3170327"/>
                <a:gd name="connsiteX97" fmla="*/ 336616 w 1803170"/>
                <a:gd name="connsiteY97" fmla="*/ 3172968 h 3170327"/>
                <a:gd name="connsiteX98" fmla="*/ 356200 w 1803170"/>
                <a:gd name="connsiteY98" fmla="*/ 3166317 h 3170327"/>
                <a:gd name="connsiteX99" fmla="*/ 404235 w 1803170"/>
                <a:gd name="connsiteY99" fmla="*/ 3110892 h 3170327"/>
                <a:gd name="connsiteX100" fmla="*/ 396845 w 1803170"/>
                <a:gd name="connsiteY100" fmla="*/ 2988217 h 3170327"/>
                <a:gd name="connsiteX101" fmla="*/ 395367 w 1803170"/>
                <a:gd name="connsiteY101" fmla="*/ 2966416 h 3170327"/>
                <a:gd name="connsiteX102" fmla="*/ 437860 w 1803170"/>
                <a:gd name="connsiteY102" fmla="*/ 2785730 h 3170327"/>
                <a:gd name="connsiteX103" fmla="*/ 480722 w 1803170"/>
                <a:gd name="connsiteY103" fmla="*/ 2459459 h 3170327"/>
                <a:gd name="connsiteX104" fmla="*/ 472593 w 1803170"/>
                <a:gd name="connsiteY104" fmla="*/ 2235172 h 3170327"/>
                <a:gd name="connsiteX105" fmla="*/ 479614 w 1803170"/>
                <a:gd name="connsiteY105" fmla="*/ 2216696 h 3170327"/>
                <a:gd name="connsiteX106" fmla="*/ 602288 w 1803170"/>
                <a:gd name="connsiteY106" fmla="*/ 2099195 h 3170327"/>
                <a:gd name="connsiteX107" fmla="*/ 617068 w 1803170"/>
                <a:gd name="connsiteY107" fmla="*/ 2100673 h 3170327"/>
                <a:gd name="connsiteX108" fmla="*/ 730136 w 1803170"/>
                <a:gd name="connsiteY108" fmla="*/ 2281359 h 3170327"/>
                <a:gd name="connsiteX109" fmla="*/ 736418 w 1803170"/>
                <a:gd name="connsiteY109" fmla="*/ 2297248 h 3170327"/>
                <a:gd name="connsiteX110" fmla="*/ 823990 w 1803170"/>
                <a:gd name="connsiteY110" fmla="*/ 2394427 h 3170327"/>
                <a:gd name="connsiteX111" fmla="*/ 882371 w 1803170"/>
                <a:gd name="connsiteY111" fmla="*/ 2404034 h 3170327"/>
                <a:gd name="connsiteX112" fmla="*/ 896782 w 1803170"/>
                <a:gd name="connsiteY112" fmla="*/ 2406251 h 3170327"/>
                <a:gd name="connsiteX113" fmla="*/ 1108506 w 1803170"/>
                <a:gd name="connsiteY113" fmla="*/ 2493823 h 3170327"/>
                <a:gd name="connsiteX114" fmla="*/ 1173908 w 1803170"/>
                <a:gd name="connsiteY114" fmla="*/ 2516363 h 3170327"/>
                <a:gd name="connsiteX115" fmla="*/ 1247439 w 1803170"/>
                <a:gd name="connsiteY115" fmla="*/ 2537424 h 3170327"/>
                <a:gd name="connsiteX116" fmla="*/ 1496483 w 1803170"/>
                <a:gd name="connsiteY116" fmla="*/ 2664164 h 3170327"/>
                <a:gd name="connsiteX117" fmla="*/ 1504982 w 1803170"/>
                <a:gd name="connsiteY117" fmla="*/ 2672662 h 3170327"/>
                <a:gd name="connsiteX118" fmla="*/ 1588489 w 1803170"/>
                <a:gd name="connsiteY118" fmla="*/ 2732522 h 3170327"/>
                <a:gd name="connsiteX119" fmla="*/ 1711164 w 1803170"/>
                <a:gd name="connsiteY119" fmla="*/ 2834873 h 3170327"/>
                <a:gd name="connsiteX120" fmla="*/ 1732226 w 1803170"/>
                <a:gd name="connsiteY120" fmla="*/ 2871085 h 3170327"/>
                <a:gd name="connsiteX121" fmla="*/ 1758830 w 1803170"/>
                <a:gd name="connsiteY121" fmla="*/ 2892885 h 3170327"/>
                <a:gd name="connsiteX122" fmla="*/ 1781739 w 1803170"/>
                <a:gd name="connsiteY122" fmla="*/ 2884756 h 3170327"/>
                <a:gd name="connsiteX123" fmla="*/ 1796519 w 1803170"/>
                <a:gd name="connsiteY123" fmla="*/ 2849653 h 3170327"/>
                <a:gd name="connsiteX124" fmla="*/ 1778413 w 1803170"/>
                <a:gd name="connsiteY124" fmla="*/ 2671923 h 3170327"/>
                <a:gd name="connsiteX125" fmla="*/ 743808 w 1803170"/>
                <a:gd name="connsiteY125" fmla="*/ 261661 h 3170327"/>
                <a:gd name="connsiteX126" fmla="*/ 734940 w 1803170"/>
                <a:gd name="connsiteY126" fmla="*/ 130488 h 3170327"/>
                <a:gd name="connsiteX127" fmla="*/ 743808 w 1803170"/>
                <a:gd name="connsiteY127" fmla="*/ 261661 h 3170327"/>
                <a:gd name="connsiteX128" fmla="*/ 835814 w 1803170"/>
                <a:gd name="connsiteY128" fmla="*/ 1132208 h 3170327"/>
                <a:gd name="connsiteX129" fmla="*/ 877198 w 1803170"/>
                <a:gd name="connsiteY129" fmla="*/ 881316 h 3170327"/>
                <a:gd name="connsiteX130" fmla="*/ 898260 w 1803170"/>
                <a:gd name="connsiteY130" fmla="*/ 835498 h 3170327"/>
                <a:gd name="connsiteX131" fmla="*/ 911931 w 1803170"/>
                <a:gd name="connsiteY131" fmla="*/ 832542 h 3170327"/>
                <a:gd name="connsiteX132" fmla="*/ 1091509 w 1803170"/>
                <a:gd name="connsiteY132" fmla="*/ 951152 h 3170327"/>
                <a:gd name="connsiteX133" fmla="*/ 1094465 w 1803170"/>
                <a:gd name="connsiteY133" fmla="*/ 961867 h 3170327"/>
                <a:gd name="connsiteX134" fmla="*/ 887544 w 1803170"/>
                <a:gd name="connsiteY134" fmla="*/ 1122231 h 3170327"/>
                <a:gd name="connsiteX135" fmla="*/ 843943 w 1803170"/>
                <a:gd name="connsiteY135" fmla="*/ 1136272 h 3170327"/>
                <a:gd name="connsiteX136" fmla="*/ 835814 w 1803170"/>
                <a:gd name="connsiteY136" fmla="*/ 1132208 h 3170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1803170" h="3170327">
                  <a:moveTo>
                    <a:pt x="1778413" y="2671923"/>
                  </a:moveTo>
                  <a:cubicBezTo>
                    <a:pt x="1777305" y="2669706"/>
                    <a:pt x="1775827" y="2667859"/>
                    <a:pt x="1773979" y="2666011"/>
                  </a:cubicBezTo>
                  <a:cubicBezTo>
                    <a:pt x="1759199" y="2649753"/>
                    <a:pt x="1746636" y="2632017"/>
                    <a:pt x="1733704" y="2614281"/>
                  </a:cubicBezTo>
                  <a:cubicBezTo>
                    <a:pt x="1726314" y="2603935"/>
                    <a:pt x="1721880" y="2593589"/>
                    <a:pt x="1722619" y="2580287"/>
                  </a:cubicBezTo>
                  <a:cubicBezTo>
                    <a:pt x="1723358" y="2568832"/>
                    <a:pt x="1721880" y="2557008"/>
                    <a:pt x="1719663" y="2545923"/>
                  </a:cubicBezTo>
                  <a:cubicBezTo>
                    <a:pt x="1712273" y="2505278"/>
                    <a:pt x="1695645" y="2469805"/>
                    <a:pt x="1662390" y="2443201"/>
                  </a:cubicBezTo>
                  <a:cubicBezTo>
                    <a:pt x="1649088" y="2432855"/>
                    <a:pt x="1635786" y="2429530"/>
                    <a:pt x="1618789" y="2436181"/>
                  </a:cubicBezTo>
                  <a:cubicBezTo>
                    <a:pt x="1576296" y="2452808"/>
                    <a:pt x="1534912" y="2470914"/>
                    <a:pt x="1493527" y="2489389"/>
                  </a:cubicBezTo>
                  <a:cubicBezTo>
                    <a:pt x="1486507" y="2492715"/>
                    <a:pt x="1481334" y="2492715"/>
                    <a:pt x="1474313" y="2488280"/>
                  </a:cubicBezTo>
                  <a:cubicBezTo>
                    <a:pt x="1412976" y="2449113"/>
                    <a:pt x="1351639" y="2410316"/>
                    <a:pt x="1290301" y="2371518"/>
                  </a:cubicBezTo>
                  <a:cubicBezTo>
                    <a:pt x="1285867" y="2368562"/>
                    <a:pt x="1281064" y="2365606"/>
                    <a:pt x="1277369" y="2361911"/>
                  </a:cubicBezTo>
                  <a:cubicBezTo>
                    <a:pt x="1232289" y="2312028"/>
                    <a:pt x="1176125" y="2279142"/>
                    <a:pt x="1114788" y="2253647"/>
                  </a:cubicBezTo>
                  <a:cubicBezTo>
                    <a:pt x="1074512" y="2237019"/>
                    <a:pt x="1032389" y="2227042"/>
                    <a:pt x="989527" y="2221131"/>
                  </a:cubicBezTo>
                  <a:cubicBezTo>
                    <a:pt x="975485" y="2219283"/>
                    <a:pt x="964031" y="2214849"/>
                    <a:pt x="955163" y="2199699"/>
                  </a:cubicBezTo>
                  <a:cubicBezTo>
                    <a:pt x="938905" y="2171987"/>
                    <a:pt x="924864" y="2143904"/>
                    <a:pt x="914148" y="2113975"/>
                  </a:cubicBezTo>
                  <a:cubicBezTo>
                    <a:pt x="883479" y="2026403"/>
                    <a:pt x="866482" y="1935505"/>
                    <a:pt x="852072" y="1843869"/>
                  </a:cubicBezTo>
                  <a:cubicBezTo>
                    <a:pt x="849116" y="1823916"/>
                    <a:pt x="844682" y="1803963"/>
                    <a:pt x="842095" y="1784010"/>
                  </a:cubicBezTo>
                  <a:cubicBezTo>
                    <a:pt x="840248" y="1769968"/>
                    <a:pt x="842834" y="1768121"/>
                    <a:pt x="856506" y="1768121"/>
                  </a:cubicBezTo>
                  <a:cubicBezTo>
                    <a:pt x="877198" y="1767751"/>
                    <a:pt x="897890" y="1767382"/>
                    <a:pt x="918582" y="1767751"/>
                  </a:cubicBezTo>
                  <a:cubicBezTo>
                    <a:pt x="927081" y="1767751"/>
                    <a:pt x="930037" y="1764795"/>
                    <a:pt x="930406" y="1756666"/>
                  </a:cubicBezTo>
                  <a:cubicBezTo>
                    <a:pt x="931884" y="1734127"/>
                    <a:pt x="931515" y="1711218"/>
                    <a:pt x="936688" y="1689047"/>
                  </a:cubicBezTo>
                  <a:cubicBezTo>
                    <a:pt x="944817" y="1655053"/>
                    <a:pt x="947403" y="1620690"/>
                    <a:pt x="947034" y="1585587"/>
                  </a:cubicBezTo>
                  <a:cubicBezTo>
                    <a:pt x="945556" y="1462912"/>
                    <a:pt x="907867" y="1351323"/>
                    <a:pt x="847268" y="1246014"/>
                  </a:cubicBezTo>
                  <a:cubicBezTo>
                    <a:pt x="841726" y="1236407"/>
                    <a:pt x="841726" y="1233451"/>
                    <a:pt x="852811" y="1229387"/>
                  </a:cubicBezTo>
                  <a:cubicBezTo>
                    <a:pt x="978072" y="1185047"/>
                    <a:pt x="1096313" y="1125187"/>
                    <a:pt x="1209750" y="1056090"/>
                  </a:cubicBezTo>
                  <a:cubicBezTo>
                    <a:pt x="1227116" y="1045375"/>
                    <a:pt x="1243005" y="1032812"/>
                    <a:pt x="1253721" y="1015076"/>
                  </a:cubicBezTo>
                  <a:cubicBezTo>
                    <a:pt x="1261111" y="1002882"/>
                    <a:pt x="1264436" y="989580"/>
                    <a:pt x="1258894" y="975908"/>
                  </a:cubicBezTo>
                  <a:cubicBezTo>
                    <a:pt x="1248917" y="949674"/>
                    <a:pt x="1235984" y="924917"/>
                    <a:pt x="1217140" y="903486"/>
                  </a:cubicBezTo>
                  <a:cubicBezTo>
                    <a:pt x="1189058" y="870600"/>
                    <a:pt x="1158758" y="839932"/>
                    <a:pt x="1125503" y="812958"/>
                  </a:cubicBezTo>
                  <a:cubicBezTo>
                    <a:pt x="1053820" y="754577"/>
                    <a:pt x="988418" y="689914"/>
                    <a:pt x="925972" y="621925"/>
                  </a:cubicBezTo>
                  <a:cubicBezTo>
                    <a:pt x="921538" y="616752"/>
                    <a:pt x="915996" y="613427"/>
                    <a:pt x="910084" y="610471"/>
                  </a:cubicBezTo>
                  <a:cubicBezTo>
                    <a:pt x="834336" y="570195"/>
                    <a:pt x="758588" y="529180"/>
                    <a:pt x="682470" y="490013"/>
                  </a:cubicBezTo>
                  <a:cubicBezTo>
                    <a:pt x="664365" y="480776"/>
                    <a:pt x="654019" y="467473"/>
                    <a:pt x="647368" y="449368"/>
                  </a:cubicBezTo>
                  <a:cubicBezTo>
                    <a:pt x="630740" y="403550"/>
                    <a:pt x="645520" y="369925"/>
                    <a:pt x="691708" y="351080"/>
                  </a:cubicBezTo>
                  <a:cubicBezTo>
                    <a:pt x="692816" y="387661"/>
                    <a:pt x="707596" y="419069"/>
                    <a:pt x="729028" y="447890"/>
                  </a:cubicBezTo>
                  <a:cubicBezTo>
                    <a:pt x="766717" y="498142"/>
                    <a:pt x="816600" y="534353"/>
                    <a:pt x="869808" y="566870"/>
                  </a:cubicBezTo>
                  <a:cubicBezTo>
                    <a:pt x="872025" y="561327"/>
                    <a:pt x="868330" y="559480"/>
                    <a:pt x="865743" y="556893"/>
                  </a:cubicBezTo>
                  <a:cubicBezTo>
                    <a:pt x="806623" y="496295"/>
                    <a:pt x="812535" y="421655"/>
                    <a:pt x="855397" y="360318"/>
                  </a:cubicBezTo>
                  <a:cubicBezTo>
                    <a:pt x="864265" y="347755"/>
                    <a:pt x="872394" y="334822"/>
                    <a:pt x="879784" y="321520"/>
                  </a:cubicBezTo>
                  <a:cubicBezTo>
                    <a:pt x="908975" y="266834"/>
                    <a:pt x="922647" y="209191"/>
                    <a:pt x="910453" y="147115"/>
                  </a:cubicBezTo>
                  <a:cubicBezTo>
                    <a:pt x="892347" y="54370"/>
                    <a:pt x="802559" y="12986"/>
                    <a:pt x="724963" y="62130"/>
                  </a:cubicBezTo>
                  <a:cubicBezTo>
                    <a:pt x="717204" y="66933"/>
                    <a:pt x="708335" y="77649"/>
                    <a:pt x="703162" y="76171"/>
                  </a:cubicBezTo>
                  <a:cubicBezTo>
                    <a:pt x="695772" y="73954"/>
                    <a:pt x="690969" y="62869"/>
                    <a:pt x="685796" y="54740"/>
                  </a:cubicBezTo>
                  <a:cubicBezTo>
                    <a:pt x="672124" y="32939"/>
                    <a:pt x="652541" y="22223"/>
                    <a:pt x="627045" y="18898"/>
                  </a:cubicBezTo>
                  <a:cubicBezTo>
                    <a:pt x="585291" y="12986"/>
                    <a:pt x="543907" y="6704"/>
                    <a:pt x="502153" y="792"/>
                  </a:cubicBezTo>
                  <a:cubicBezTo>
                    <a:pt x="457074" y="-5489"/>
                    <a:pt x="411256" y="26288"/>
                    <a:pt x="402388" y="70998"/>
                  </a:cubicBezTo>
                  <a:cubicBezTo>
                    <a:pt x="400171" y="82452"/>
                    <a:pt x="399432" y="93907"/>
                    <a:pt x="400540" y="105361"/>
                  </a:cubicBezTo>
                  <a:cubicBezTo>
                    <a:pt x="400910" y="109056"/>
                    <a:pt x="401279" y="112382"/>
                    <a:pt x="397215" y="114968"/>
                  </a:cubicBezTo>
                  <a:cubicBezTo>
                    <a:pt x="384652" y="123467"/>
                    <a:pt x="380218" y="136769"/>
                    <a:pt x="377262" y="150810"/>
                  </a:cubicBezTo>
                  <a:cubicBezTo>
                    <a:pt x="372458" y="172611"/>
                    <a:pt x="370980" y="194781"/>
                    <a:pt x="375045" y="216212"/>
                  </a:cubicBezTo>
                  <a:cubicBezTo>
                    <a:pt x="380218" y="242077"/>
                    <a:pt x="372458" y="263139"/>
                    <a:pt x="357678" y="283092"/>
                  </a:cubicBezTo>
                  <a:cubicBezTo>
                    <a:pt x="356200" y="284939"/>
                    <a:pt x="355091" y="287156"/>
                    <a:pt x="353613" y="289373"/>
                  </a:cubicBezTo>
                  <a:cubicBezTo>
                    <a:pt x="339572" y="311913"/>
                    <a:pt x="339203" y="312283"/>
                    <a:pt x="363590" y="321151"/>
                  </a:cubicBezTo>
                  <a:cubicBezTo>
                    <a:pt x="372828" y="324476"/>
                    <a:pt x="375414" y="328541"/>
                    <a:pt x="374675" y="338148"/>
                  </a:cubicBezTo>
                  <a:cubicBezTo>
                    <a:pt x="372458" y="363643"/>
                    <a:pt x="371350" y="389509"/>
                    <a:pt x="376523" y="414635"/>
                  </a:cubicBezTo>
                  <a:cubicBezTo>
                    <a:pt x="380587" y="434218"/>
                    <a:pt x="385760" y="438652"/>
                    <a:pt x="405344" y="441239"/>
                  </a:cubicBezTo>
                  <a:cubicBezTo>
                    <a:pt x="422341" y="443456"/>
                    <a:pt x="438968" y="443456"/>
                    <a:pt x="455966" y="442717"/>
                  </a:cubicBezTo>
                  <a:cubicBezTo>
                    <a:pt x="460769" y="442347"/>
                    <a:pt x="464095" y="443086"/>
                    <a:pt x="467420" y="447890"/>
                  </a:cubicBezTo>
                  <a:cubicBezTo>
                    <a:pt x="486634" y="477820"/>
                    <a:pt x="478505" y="507749"/>
                    <a:pt x="446358" y="523268"/>
                  </a:cubicBezTo>
                  <a:cubicBezTo>
                    <a:pt x="438229" y="527333"/>
                    <a:pt x="429731" y="529919"/>
                    <a:pt x="420493" y="531028"/>
                  </a:cubicBezTo>
                  <a:cubicBezTo>
                    <a:pt x="345115" y="540635"/>
                    <a:pt x="293015" y="579433"/>
                    <a:pt x="267150" y="651855"/>
                  </a:cubicBezTo>
                  <a:cubicBezTo>
                    <a:pt x="260129" y="671808"/>
                    <a:pt x="256434" y="692500"/>
                    <a:pt x="254587" y="713562"/>
                  </a:cubicBezTo>
                  <a:cubicBezTo>
                    <a:pt x="254217" y="717626"/>
                    <a:pt x="255326" y="722060"/>
                    <a:pt x="247936" y="720582"/>
                  </a:cubicBezTo>
                  <a:cubicBezTo>
                    <a:pt x="226505" y="716148"/>
                    <a:pt x="208030" y="724647"/>
                    <a:pt x="190294" y="734623"/>
                  </a:cubicBezTo>
                  <a:cubicBezTo>
                    <a:pt x="170340" y="746448"/>
                    <a:pt x="152974" y="761597"/>
                    <a:pt x="136346" y="778225"/>
                  </a:cubicBezTo>
                  <a:cubicBezTo>
                    <a:pt x="130434" y="784137"/>
                    <a:pt x="128587" y="790049"/>
                    <a:pt x="128956" y="797808"/>
                  </a:cubicBezTo>
                  <a:cubicBezTo>
                    <a:pt x="133760" y="909768"/>
                    <a:pt x="137824" y="1021357"/>
                    <a:pt x="142258" y="1133316"/>
                  </a:cubicBezTo>
                  <a:cubicBezTo>
                    <a:pt x="142258" y="1137011"/>
                    <a:pt x="142628" y="1140706"/>
                    <a:pt x="144475" y="1144032"/>
                  </a:cubicBezTo>
                  <a:cubicBezTo>
                    <a:pt x="154082" y="1161398"/>
                    <a:pt x="164798" y="1178026"/>
                    <a:pt x="179948" y="1191328"/>
                  </a:cubicBezTo>
                  <a:cubicBezTo>
                    <a:pt x="204704" y="1213129"/>
                    <a:pt x="230200" y="1210912"/>
                    <a:pt x="250522" y="1184677"/>
                  </a:cubicBezTo>
                  <a:cubicBezTo>
                    <a:pt x="253848" y="1180613"/>
                    <a:pt x="256434" y="1175809"/>
                    <a:pt x="258651" y="1171005"/>
                  </a:cubicBezTo>
                  <a:cubicBezTo>
                    <a:pt x="288581" y="1111146"/>
                    <a:pt x="318141" y="1051287"/>
                    <a:pt x="347701" y="991427"/>
                  </a:cubicBezTo>
                  <a:cubicBezTo>
                    <a:pt x="349549" y="987732"/>
                    <a:pt x="351766" y="984037"/>
                    <a:pt x="353983" y="979973"/>
                  </a:cubicBezTo>
                  <a:cubicBezTo>
                    <a:pt x="355461" y="981451"/>
                    <a:pt x="356200" y="981820"/>
                    <a:pt x="356569" y="982559"/>
                  </a:cubicBezTo>
                  <a:cubicBezTo>
                    <a:pt x="359156" y="988471"/>
                    <a:pt x="362112" y="994383"/>
                    <a:pt x="364699" y="1000665"/>
                  </a:cubicBezTo>
                  <a:cubicBezTo>
                    <a:pt x="404974" y="1098583"/>
                    <a:pt x="421232" y="1201305"/>
                    <a:pt x="429731" y="1305874"/>
                  </a:cubicBezTo>
                  <a:cubicBezTo>
                    <a:pt x="433056" y="1346150"/>
                    <a:pt x="430100" y="1386795"/>
                    <a:pt x="433056" y="1427070"/>
                  </a:cubicBezTo>
                  <a:cubicBezTo>
                    <a:pt x="440446" y="1535704"/>
                    <a:pt x="462986" y="1641012"/>
                    <a:pt x="492177" y="1745581"/>
                  </a:cubicBezTo>
                  <a:cubicBezTo>
                    <a:pt x="494763" y="1754819"/>
                    <a:pt x="493655" y="1761839"/>
                    <a:pt x="488851" y="1769968"/>
                  </a:cubicBezTo>
                  <a:cubicBezTo>
                    <a:pt x="438599" y="1856062"/>
                    <a:pt x="389086" y="1942156"/>
                    <a:pt x="338833" y="2028250"/>
                  </a:cubicBezTo>
                  <a:cubicBezTo>
                    <a:pt x="324423" y="2052638"/>
                    <a:pt x="311121" y="2077764"/>
                    <a:pt x="294124" y="2101042"/>
                  </a:cubicBezTo>
                  <a:cubicBezTo>
                    <a:pt x="249044" y="2162380"/>
                    <a:pt x="247936" y="2226304"/>
                    <a:pt x="290059" y="2290967"/>
                  </a:cubicBezTo>
                  <a:cubicBezTo>
                    <a:pt x="293385" y="2296139"/>
                    <a:pt x="294124" y="2301682"/>
                    <a:pt x="294493" y="2307224"/>
                  </a:cubicBezTo>
                  <a:cubicBezTo>
                    <a:pt x="305948" y="2436550"/>
                    <a:pt x="309273" y="2566246"/>
                    <a:pt x="299666" y="2695941"/>
                  </a:cubicBezTo>
                  <a:cubicBezTo>
                    <a:pt x="294124" y="2771319"/>
                    <a:pt x="284517" y="2846328"/>
                    <a:pt x="266041" y="2919859"/>
                  </a:cubicBezTo>
                  <a:cubicBezTo>
                    <a:pt x="263824" y="2929096"/>
                    <a:pt x="259390" y="2933161"/>
                    <a:pt x="250153" y="2935748"/>
                  </a:cubicBezTo>
                  <a:cubicBezTo>
                    <a:pt x="241285" y="2938334"/>
                    <a:pt x="231308" y="2937965"/>
                    <a:pt x="225027" y="2947202"/>
                  </a:cubicBezTo>
                  <a:cubicBezTo>
                    <a:pt x="208769" y="2971959"/>
                    <a:pt x="185121" y="2987478"/>
                    <a:pt x="157777" y="2997454"/>
                  </a:cubicBezTo>
                  <a:cubicBezTo>
                    <a:pt x="127478" y="3008539"/>
                    <a:pt x="96440" y="3013343"/>
                    <a:pt x="64293" y="3011496"/>
                  </a:cubicBezTo>
                  <a:cubicBezTo>
                    <a:pt x="39167" y="3010387"/>
                    <a:pt x="15519" y="3012604"/>
                    <a:pt x="0" y="3036622"/>
                  </a:cubicBezTo>
                  <a:cubicBezTo>
                    <a:pt x="0" y="3044012"/>
                    <a:pt x="0" y="3051402"/>
                    <a:pt x="0" y="3058792"/>
                  </a:cubicBezTo>
                  <a:cubicBezTo>
                    <a:pt x="3326" y="3065812"/>
                    <a:pt x="2956" y="3074311"/>
                    <a:pt x="7760" y="3080962"/>
                  </a:cubicBezTo>
                  <a:cubicBezTo>
                    <a:pt x="22909" y="3100915"/>
                    <a:pt x="39906" y="3118282"/>
                    <a:pt x="62076" y="3130475"/>
                  </a:cubicBezTo>
                  <a:cubicBezTo>
                    <a:pt x="96071" y="3148581"/>
                    <a:pt x="131912" y="3154862"/>
                    <a:pt x="169232" y="3143408"/>
                  </a:cubicBezTo>
                  <a:cubicBezTo>
                    <a:pt x="191402" y="3136757"/>
                    <a:pt x="212464" y="3139713"/>
                    <a:pt x="229830" y="3154493"/>
                  </a:cubicBezTo>
                  <a:cubicBezTo>
                    <a:pt x="242763" y="3165578"/>
                    <a:pt x="256804" y="3169642"/>
                    <a:pt x="272693" y="3170751"/>
                  </a:cubicBezTo>
                  <a:cubicBezTo>
                    <a:pt x="276757" y="3171120"/>
                    <a:pt x="280822" y="3171120"/>
                    <a:pt x="284517" y="3172968"/>
                  </a:cubicBezTo>
                  <a:cubicBezTo>
                    <a:pt x="301883" y="3172968"/>
                    <a:pt x="319250" y="3172968"/>
                    <a:pt x="336616" y="3172968"/>
                  </a:cubicBezTo>
                  <a:cubicBezTo>
                    <a:pt x="342159" y="3168534"/>
                    <a:pt x="349549" y="3168534"/>
                    <a:pt x="356200" y="3166317"/>
                  </a:cubicBezTo>
                  <a:cubicBezTo>
                    <a:pt x="382804" y="3157079"/>
                    <a:pt x="399432" y="3140452"/>
                    <a:pt x="404235" y="3110892"/>
                  </a:cubicBezTo>
                  <a:cubicBezTo>
                    <a:pt x="410517" y="3069138"/>
                    <a:pt x="408300" y="3028493"/>
                    <a:pt x="396845" y="2988217"/>
                  </a:cubicBezTo>
                  <a:cubicBezTo>
                    <a:pt x="394628" y="2980827"/>
                    <a:pt x="394259" y="2973806"/>
                    <a:pt x="395367" y="2966416"/>
                  </a:cubicBezTo>
                  <a:cubicBezTo>
                    <a:pt x="404974" y="2905079"/>
                    <a:pt x="418646" y="2844481"/>
                    <a:pt x="437860" y="2785730"/>
                  </a:cubicBezTo>
                  <a:cubicBezTo>
                    <a:pt x="472593" y="2679313"/>
                    <a:pt x="481461" y="2570310"/>
                    <a:pt x="480722" y="2459459"/>
                  </a:cubicBezTo>
                  <a:cubicBezTo>
                    <a:pt x="480353" y="2384820"/>
                    <a:pt x="477397" y="2309811"/>
                    <a:pt x="472593" y="2235172"/>
                  </a:cubicBezTo>
                  <a:cubicBezTo>
                    <a:pt x="472224" y="2227412"/>
                    <a:pt x="474071" y="2222239"/>
                    <a:pt x="479614" y="2216696"/>
                  </a:cubicBezTo>
                  <a:cubicBezTo>
                    <a:pt x="520628" y="2177899"/>
                    <a:pt x="561643" y="2138732"/>
                    <a:pt x="602288" y="2099195"/>
                  </a:cubicBezTo>
                  <a:cubicBezTo>
                    <a:pt x="609309" y="2092544"/>
                    <a:pt x="611895" y="2092174"/>
                    <a:pt x="617068" y="2100673"/>
                  </a:cubicBezTo>
                  <a:cubicBezTo>
                    <a:pt x="654388" y="2160902"/>
                    <a:pt x="692447" y="2221131"/>
                    <a:pt x="730136" y="2281359"/>
                  </a:cubicBezTo>
                  <a:cubicBezTo>
                    <a:pt x="733092" y="2286163"/>
                    <a:pt x="735309" y="2291336"/>
                    <a:pt x="736418" y="2297248"/>
                  </a:cubicBezTo>
                  <a:cubicBezTo>
                    <a:pt x="747503" y="2346022"/>
                    <a:pt x="776693" y="2378538"/>
                    <a:pt x="823990" y="2394427"/>
                  </a:cubicBezTo>
                  <a:cubicBezTo>
                    <a:pt x="842834" y="2400708"/>
                    <a:pt x="862418" y="2403665"/>
                    <a:pt x="882371" y="2404034"/>
                  </a:cubicBezTo>
                  <a:cubicBezTo>
                    <a:pt x="887174" y="2404034"/>
                    <a:pt x="891978" y="2404034"/>
                    <a:pt x="896782" y="2406251"/>
                  </a:cubicBezTo>
                  <a:cubicBezTo>
                    <a:pt x="965139" y="2440615"/>
                    <a:pt x="1036823" y="2466849"/>
                    <a:pt x="1108506" y="2493823"/>
                  </a:cubicBezTo>
                  <a:cubicBezTo>
                    <a:pt x="1129937" y="2501952"/>
                    <a:pt x="1150999" y="2512668"/>
                    <a:pt x="1173908" y="2516363"/>
                  </a:cubicBezTo>
                  <a:cubicBezTo>
                    <a:pt x="1199404" y="2520797"/>
                    <a:pt x="1223791" y="2527817"/>
                    <a:pt x="1247439" y="2537424"/>
                  </a:cubicBezTo>
                  <a:cubicBezTo>
                    <a:pt x="1334272" y="2572158"/>
                    <a:pt x="1415932" y="2617606"/>
                    <a:pt x="1496483" y="2664164"/>
                  </a:cubicBezTo>
                  <a:cubicBezTo>
                    <a:pt x="1500178" y="2666381"/>
                    <a:pt x="1502765" y="2669337"/>
                    <a:pt x="1504982" y="2672662"/>
                  </a:cubicBezTo>
                  <a:cubicBezTo>
                    <a:pt x="1524566" y="2704070"/>
                    <a:pt x="1550800" y="2725131"/>
                    <a:pt x="1588489" y="2732522"/>
                  </a:cubicBezTo>
                  <a:cubicBezTo>
                    <a:pt x="1647610" y="2743976"/>
                    <a:pt x="1684929" y="2783513"/>
                    <a:pt x="1711164" y="2834873"/>
                  </a:cubicBezTo>
                  <a:cubicBezTo>
                    <a:pt x="1717446" y="2847437"/>
                    <a:pt x="1723727" y="2860000"/>
                    <a:pt x="1732226" y="2871085"/>
                  </a:cubicBezTo>
                  <a:cubicBezTo>
                    <a:pt x="1739246" y="2880322"/>
                    <a:pt x="1747375" y="2888821"/>
                    <a:pt x="1758830" y="2892885"/>
                  </a:cubicBezTo>
                  <a:cubicBezTo>
                    <a:pt x="1768437" y="2896211"/>
                    <a:pt x="1776196" y="2895102"/>
                    <a:pt x="1781739" y="2884756"/>
                  </a:cubicBezTo>
                  <a:cubicBezTo>
                    <a:pt x="1787651" y="2873302"/>
                    <a:pt x="1793194" y="2861847"/>
                    <a:pt x="1796519" y="2849653"/>
                  </a:cubicBezTo>
                  <a:cubicBezTo>
                    <a:pt x="1816103" y="2788316"/>
                    <a:pt x="1802431" y="2729565"/>
                    <a:pt x="1778413" y="2671923"/>
                  </a:cubicBezTo>
                  <a:close/>
                  <a:moveTo>
                    <a:pt x="743808" y="261661"/>
                  </a:moveTo>
                  <a:cubicBezTo>
                    <a:pt x="751937" y="217690"/>
                    <a:pt x="747503" y="174828"/>
                    <a:pt x="734940" y="130488"/>
                  </a:cubicBezTo>
                  <a:cubicBezTo>
                    <a:pt x="776324" y="154875"/>
                    <a:pt x="773737" y="213256"/>
                    <a:pt x="743808" y="261661"/>
                  </a:cubicBezTo>
                  <a:close/>
                  <a:moveTo>
                    <a:pt x="835814" y="1132208"/>
                  </a:moveTo>
                  <a:cubicBezTo>
                    <a:pt x="843573" y="1046114"/>
                    <a:pt x="851702" y="962237"/>
                    <a:pt x="877198" y="881316"/>
                  </a:cubicBezTo>
                  <a:cubicBezTo>
                    <a:pt x="882371" y="865058"/>
                    <a:pt x="889022" y="849539"/>
                    <a:pt x="898260" y="835498"/>
                  </a:cubicBezTo>
                  <a:cubicBezTo>
                    <a:pt x="901955" y="829955"/>
                    <a:pt x="904911" y="827738"/>
                    <a:pt x="911931" y="832542"/>
                  </a:cubicBezTo>
                  <a:cubicBezTo>
                    <a:pt x="971421" y="872448"/>
                    <a:pt x="1031650" y="911615"/>
                    <a:pt x="1091509" y="951152"/>
                  </a:cubicBezTo>
                  <a:cubicBezTo>
                    <a:pt x="1095574" y="954108"/>
                    <a:pt x="1100377" y="955586"/>
                    <a:pt x="1094465" y="961867"/>
                  </a:cubicBezTo>
                  <a:cubicBezTo>
                    <a:pt x="1034606" y="1026900"/>
                    <a:pt x="969943" y="1085651"/>
                    <a:pt x="887544" y="1122231"/>
                  </a:cubicBezTo>
                  <a:cubicBezTo>
                    <a:pt x="873503" y="1128513"/>
                    <a:pt x="859092" y="1132947"/>
                    <a:pt x="843943" y="1136272"/>
                  </a:cubicBezTo>
                  <a:cubicBezTo>
                    <a:pt x="837661" y="1138120"/>
                    <a:pt x="834336" y="1137381"/>
                    <a:pt x="835814" y="1132208"/>
                  </a:cubicBezTo>
                  <a:close/>
                </a:path>
              </a:pathLst>
            </a:custGeom>
            <a:solidFill>
              <a:schemeClr val="accent3">
                <a:alpha val="29000"/>
              </a:schemeClr>
            </a:solidFill>
            <a:ln w="36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795" dirty="0"/>
            </a:p>
          </p:txBody>
        </p:sp>
        <p:sp>
          <p:nvSpPr>
            <p:cNvPr id="27" name="Graphic 9">
              <a:extLst>
                <a:ext uri="{FF2B5EF4-FFF2-40B4-BE49-F238E27FC236}">
                  <a16:creationId xmlns:a16="http://schemas.microsoft.com/office/drawing/2014/main" id="{45546476-458E-35C6-1620-3D28E043478A}"/>
                </a:ext>
              </a:extLst>
            </p:cNvPr>
            <p:cNvSpPr/>
            <p:nvPr/>
          </p:nvSpPr>
          <p:spPr>
            <a:xfrm>
              <a:off x="8922596" y="2202020"/>
              <a:ext cx="2041618" cy="3945845"/>
            </a:xfrm>
            <a:custGeom>
              <a:avLst/>
              <a:gdLst>
                <a:gd name="connsiteX0" fmla="*/ 1778413 w 1803170"/>
                <a:gd name="connsiteY0" fmla="*/ 2671923 h 3170327"/>
                <a:gd name="connsiteX1" fmla="*/ 1773979 w 1803170"/>
                <a:gd name="connsiteY1" fmla="*/ 2666011 h 3170327"/>
                <a:gd name="connsiteX2" fmla="*/ 1733704 w 1803170"/>
                <a:gd name="connsiteY2" fmla="*/ 2614281 h 3170327"/>
                <a:gd name="connsiteX3" fmla="*/ 1722619 w 1803170"/>
                <a:gd name="connsiteY3" fmla="*/ 2580287 h 3170327"/>
                <a:gd name="connsiteX4" fmla="*/ 1719663 w 1803170"/>
                <a:gd name="connsiteY4" fmla="*/ 2545923 h 3170327"/>
                <a:gd name="connsiteX5" fmla="*/ 1662390 w 1803170"/>
                <a:gd name="connsiteY5" fmla="*/ 2443201 h 3170327"/>
                <a:gd name="connsiteX6" fmla="*/ 1618789 w 1803170"/>
                <a:gd name="connsiteY6" fmla="*/ 2436181 h 3170327"/>
                <a:gd name="connsiteX7" fmla="*/ 1493527 w 1803170"/>
                <a:gd name="connsiteY7" fmla="*/ 2489389 h 3170327"/>
                <a:gd name="connsiteX8" fmla="*/ 1474313 w 1803170"/>
                <a:gd name="connsiteY8" fmla="*/ 2488280 h 3170327"/>
                <a:gd name="connsiteX9" fmla="*/ 1290301 w 1803170"/>
                <a:gd name="connsiteY9" fmla="*/ 2371518 h 3170327"/>
                <a:gd name="connsiteX10" fmla="*/ 1277369 w 1803170"/>
                <a:gd name="connsiteY10" fmla="*/ 2361911 h 3170327"/>
                <a:gd name="connsiteX11" fmla="*/ 1114788 w 1803170"/>
                <a:gd name="connsiteY11" fmla="*/ 2253647 h 3170327"/>
                <a:gd name="connsiteX12" fmla="*/ 989527 w 1803170"/>
                <a:gd name="connsiteY12" fmla="*/ 2221131 h 3170327"/>
                <a:gd name="connsiteX13" fmla="*/ 955163 w 1803170"/>
                <a:gd name="connsiteY13" fmla="*/ 2199699 h 3170327"/>
                <a:gd name="connsiteX14" fmla="*/ 914148 w 1803170"/>
                <a:gd name="connsiteY14" fmla="*/ 2113975 h 3170327"/>
                <a:gd name="connsiteX15" fmla="*/ 852072 w 1803170"/>
                <a:gd name="connsiteY15" fmla="*/ 1843869 h 3170327"/>
                <a:gd name="connsiteX16" fmla="*/ 842095 w 1803170"/>
                <a:gd name="connsiteY16" fmla="*/ 1784010 h 3170327"/>
                <a:gd name="connsiteX17" fmla="*/ 856506 w 1803170"/>
                <a:gd name="connsiteY17" fmla="*/ 1768121 h 3170327"/>
                <a:gd name="connsiteX18" fmla="*/ 918582 w 1803170"/>
                <a:gd name="connsiteY18" fmla="*/ 1767751 h 3170327"/>
                <a:gd name="connsiteX19" fmla="*/ 930406 w 1803170"/>
                <a:gd name="connsiteY19" fmla="*/ 1756666 h 3170327"/>
                <a:gd name="connsiteX20" fmla="*/ 936688 w 1803170"/>
                <a:gd name="connsiteY20" fmla="*/ 1689047 h 3170327"/>
                <a:gd name="connsiteX21" fmla="*/ 947034 w 1803170"/>
                <a:gd name="connsiteY21" fmla="*/ 1585587 h 3170327"/>
                <a:gd name="connsiteX22" fmla="*/ 847268 w 1803170"/>
                <a:gd name="connsiteY22" fmla="*/ 1246014 h 3170327"/>
                <a:gd name="connsiteX23" fmla="*/ 852811 w 1803170"/>
                <a:gd name="connsiteY23" fmla="*/ 1229387 h 3170327"/>
                <a:gd name="connsiteX24" fmla="*/ 1209750 w 1803170"/>
                <a:gd name="connsiteY24" fmla="*/ 1056090 h 3170327"/>
                <a:gd name="connsiteX25" fmla="*/ 1253721 w 1803170"/>
                <a:gd name="connsiteY25" fmla="*/ 1015076 h 3170327"/>
                <a:gd name="connsiteX26" fmla="*/ 1258894 w 1803170"/>
                <a:gd name="connsiteY26" fmla="*/ 975908 h 3170327"/>
                <a:gd name="connsiteX27" fmla="*/ 1217140 w 1803170"/>
                <a:gd name="connsiteY27" fmla="*/ 903486 h 3170327"/>
                <a:gd name="connsiteX28" fmla="*/ 1125503 w 1803170"/>
                <a:gd name="connsiteY28" fmla="*/ 812958 h 3170327"/>
                <a:gd name="connsiteX29" fmla="*/ 925972 w 1803170"/>
                <a:gd name="connsiteY29" fmla="*/ 621925 h 3170327"/>
                <a:gd name="connsiteX30" fmla="*/ 910084 w 1803170"/>
                <a:gd name="connsiteY30" fmla="*/ 610471 h 3170327"/>
                <a:gd name="connsiteX31" fmla="*/ 682470 w 1803170"/>
                <a:gd name="connsiteY31" fmla="*/ 490013 h 3170327"/>
                <a:gd name="connsiteX32" fmla="*/ 647368 w 1803170"/>
                <a:gd name="connsiteY32" fmla="*/ 449368 h 3170327"/>
                <a:gd name="connsiteX33" fmla="*/ 691708 w 1803170"/>
                <a:gd name="connsiteY33" fmla="*/ 351080 h 3170327"/>
                <a:gd name="connsiteX34" fmla="*/ 729028 w 1803170"/>
                <a:gd name="connsiteY34" fmla="*/ 447890 h 3170327"/>
                <a:gd name="connsiteX35" fmla="*/ 869808 w 1803170"/>
                <a:gd name="connsiteY35" fmla="*/ 566870 h 3170327"/>
                <a:gd name="connsiteX36" fmla="*/ 865743 w 1803170"/>
                <a:gd name="connsiteY36" fmla="*/ 556893 h 3170327"/>
                <a:gd name="connsiteX37" fmla="*/ 855397 w 1803170"/>
                <a:gd name="connsiteY37" fmla="*/ 360318 h 3170327"/>
                <a:gd name="connsiteX38" fmla="*/ 879784 w 1803170"/>
                <a:gd name="connsiteY38" fmla="*/ 321520 h 3170327"/>
                <a:gd name="connsiteX39" fmla="*/ 910453 w 1803170"/>
                <a:gd name="connsiteY39" fmla="*/ 147115 h 3170327"/>
                <a:gd name="connsiteX40" fmla="*/ 724963 w 1803170"/>
                <a:gd name="connsiteY40" fmla="*/ 62130 h 3170327"/>
                <a:gd name="connsiteX41" fmla="*/ 703162 w 1803170"/>
                <a:gd name="connsiteY41" fmla="*/ 76171 h 3170327"/>
                <a:gd name="connsiteX42" fmla="*/ 685796 w 1803170"/>
                <a:gd name="connsiteY42" fmla="*/ 54740 h 3170327"/>
                <a:gd name="connsiteX43" fmla="*/ 627045 w 1803170"/>
                <a:gd name="connsiteY43" fmla="*/ 18898 h 3170327"/>
                <a:gd name="connsiteX44" fmla="*/ 502153 w 1803170"/>
                <a:gd name="connsiteY44" fmla="*/ 792 h 3170327"/>
                <a:gd name="connsiteX45" fmla="*/ 402388 w 1803170"/>
                <a:gd name="connsiteY45" fmla="*/ 70998 h 3170327"/>
                <a:gd name="connsiteX46" fmla="*/ 400540 w 1803170"/>
                <a:gd name="connsiteY46" fmla="*/ 105361 h 3170327"/>
                <a:gd name="connsiteX47" fmla="*/ 397215 w 1803170"/>
                <a:gd name="connsiteY47" fmla="*/ 114968 h 3170327"/>
                <a:gd name="connsiteX48" fmla="*/ 377262 w 1803170"/>
                <a:gd name="connsiteY48" fmla="*/ 150810 h 3170327"/>
                <a:gd name="connsiteX49" fmla="*/ 375045 w 1803170"/>
                <a:gd name="connsiteY49" fmla="*/ 216212 h 3170327"/>
                <a:gd name="connsiteX50" fmla="*/ 357678 w 1803170"/>
                <a:gd name="connsiteY50" fmla="*/ 283092 h 3170327"/>
                <a:gd name="connsiteX51" fmla="*/ 353613 w 1803170"/>
                <a:gd name="connsiteY51" fmla="*/ 289373 h 3170327"/>
                <a:gd name="connsiteX52" fmla="*/ 363590 w 1803170"/>
                <a:gd name="connsiteY52" fmla="*/ 321151 h 3170327"/>
                <a:gd name="connsiteX53" fmla="*/ 374675 w 1803170"/>
                <a:gd name="connsiteY53" fmla="*/ 338148 h 3170327"/>
                <a:gd name="connsiteX54" fmla="*/ 376523 w 1803170"/>
                <a:gd name="connsiteY54" fmla="*/ 414635 h 3170327"/>
                <a:gd name="connsiteX55" fmla="*/ 405344 w 1803170"/>
                <a:gd name="connsiteY55" fmla="*/ 441239 h 3170327"/>
                <a:gd name="connsiteX56" fmla="*/ 455966 w 1803170"/>
                <a:gd name="connsiteY56" fmla="*/ 442717 h 3170327"/>
                <a:gd name="connsiteX57" fmla="*/ 467420 w 1803170"/>
                <a:gd name="connsiteY57" fmla="*/ 447890 h 3170327"/>
                <a:gd name="connsiteX58" fmla="*/ 446358 w 1803170"/>
                <a:gd name="connsiteY58" fmla="*/ 523268 h 3170327"/>
                <a:gd name="connsiteX59" fmla="*/ 420493 w 1803170"/>
                <a:gd name="connsiteY59" fmla="*/ 531028 h 3170327"/>
                <a:gd name="connsiteX60" fmla="*/ 267150 w 1803170"/>
                <a:gd name="connsiteY60" fmla="*/ 651855 h 3170327"/>
                <a:gd name="connsiteX61" fmla="*/ 254587 w 1803170"/>
                <a:gd name="connsiteY61" fmla="*/ 713562 h 3170327"/>
                <a:gd name="connsiteX62" fmla="*/ 247936 w 1803170"/>
                <a:gd name="connsiteY62" fmla="*/ 720582 h 3170327"/>
                <a:gd name="connsiteX63" fmla="*/ 190294 w 1803170"/>
                <a:gd name="connsiteY63" fmla="*/ 734623 h 3170327"/>
                <a:gd name="connsiteX64" fmla="*/ 136346 w 1803170"/>
                <a:gd name="connsiteY64" fmla="*/ 778225 h 3170327"/>
                <a:gd name="connsiteX65" fmla="*/ 128956 w 1803170"/>
                <a:gd name="connsiteY65" fmla="*/ 797808 h 3170327"/>
                <a:gd name="connsiteX66" fmla="*/ 142258 w 1803170"/>
                <a:gd name="connsiteY66" fmla="*/ 1133316 h 3170327"/>
                <a:gd name="connsiteX67" fmla="*/ 144475 w 1803170"/>
                <a:gd name="connsiteY67" fmla="*/ 1144032 h 3170327"/>
                <a:gd name="connsiteX68" fmla="*/ 179948 w 1803170"/>
                <a:gd name="connsiteY68" fmla="*/ 1191328 h 3170327"/>
                <a:gd name="connsiteX69" fmla="*/ 250522 w 1803170"/>
                <a:gd name="connsiteY69" fmla="*/ 1184677 h 3170327"/>
                <a:gd name="connsiteX70" fmla="*/ 258651 w 1803170"/>
                <a:gd name="connsiteY70" fmla="*/ 1171005 h 3170327"/>
                <a:gd name="connsiteX71" fmla="*/ 347701 w 1803170"/>
                <a:gd name="connsiteY71" fmla="*/ 991427 h 3170327"/>
                <a:gd name="connsiteX72" fmla="*/ 353983 w 1803170"/>
                <a:gd name="connsiteY72" fmla="*/ 979973 h 3170327"/>
                <a:gd name="connsiteX73" fmla="*/ 356569 w 1803170"/>
                <a:gd name="connsiteY73" fmla="*/ 982559 h 3170327"/>
                <a:gd name="connsiteX74" fmla="*/ 364699 w 1803170"/>
                <a:gd name="connsiteY74" fmla="*/ 1000665 h 3170327"/>
                <a:gd name="connsiteX75" fmla="*/ 429731 w 1803170"/>
                <a:gd name="connsiteY75" fmla="*/ 1305874 h 3170327"/>
                <a:gd name="connsiteX76" fmla="*/ 433056 w 1803170"/>
                <a:gd name="connsiteY76" fmla="*/ 1427070 h 3170327"/>
                <a:gd name="connsiteX77" fmla="*/ 492177 w 1803170"/>
                <a:gd name="connsiteY77" fmla="*/ 1745581 h 3170327"/>
                <a:gd name="connsiteX78" fmla="*/ 488851 w 1803170"/>
                <a:gd name="connsiteY78" fmla="*/ 1769968 h 3170327"/>
                <a:gd name="connsiteX79" fmla="*/ 338833 w 1803170"/>
                <a:gd name="connsiteY79" fmla="*/ 2028250 h 3170327"/>
                <a:gd name="connsiteX80" fmla="*/ 294124 w 1803170"/>
                <a:gd name="connsiteY80" fmla="*/ 2101042 h 3170327"/>
                <a:gd name="connsiteX81" fmla="*/ 290059 w 1803170"/>
                <a:gd name="connsiteY81" fmla="*/ 2290967 h 3170327"/>
                <a:gd name="connsiteX82" fmla="*/ 294493 w 1803170"/>
                <a:gd name="connsiteY82" fmla="*/ 2307224 h 3170327"/>
                <a:gd name="connsiteX83" fmla="*/ 299666 w 1803170"/>
                <a:gd name="connsiteY83" fmla="*/ 2695941 h 3170327"/>
                <a:gd name="connsiteX84" fmla="*/ 266041 w 1803170"/>
                <a:gd name="connsiteY84" fmla="*/ 2919859 h 3170327"/>
                <a:gd name="connsiteX85" fmla="*/ 250153 w 1803170"/>
                <a:gd name="connsiteY85" fmla="*/ 2935748 h 3170327"/>
                <a:gd name="connsiteX86" fmla="*/ 225027 w 1803170"/>
                <a:gd name="connsiteY86" fmla="*/ 2947202 h 3170327"/>
                <a:gd name="connsiteX87" fmla="*/ 157777 w 1803170"/>
                <a:gd name="connsiteY87" fmla="*/ 2997454 h 3170327"/>
                <a:gd name="connsiteX88" fmla="*/ 64293 w 1803170"/>
                <a:gd name="connsiteY88" fmla="*/ 3011496 h 3170327"/>
                <a:gd name="connsiteX89" fmla="*/ 0 w 1803170"/>
                <a:gd name="connsiteY89" fmla="*/ 3036622 h 3170327"/>
                <a:gd name="connsiteX90" fmla="*/ 0 w 1803170"/>
                <a:gd name="connsiteY90" fmla="*/ 3058792 h 3170327"/>
                <a:gd name="connsiteX91" fmla="*/ 7760 w 1803170"/>
                <a:gd name="connsiteY91" fmla="*/ 3080962 h 3170327"/>
                <a:gd name="connsiteX92" fmla="*/ 62076 w 1803170"/>
                <a:gd name="connsiteY92" fmla="*/ 3130475 h 3170327"/>
                <a:gd name="connsiteX93" fmla="*/ 169232 w 1803170"/>
                <a:gd name="connsiteY93" fmla="*/ 3143408 h 3170327"/>
                <a:gd name="connsiteX94" fmla="*/ 229830 w 1803170"/>
                <a:gd name="connsiteY94" fmla="*/ 3154493 h 3170327"/>
                <a:gd name="connsiteX95" fmla="*/ 272693 w 1803170"/>
                <a:gd name="connsiteY95" fmla="*/ 3170751 h 3170327"/>
                <a:gd name="connsiteX96" fmla="*/ 284517 w 1803170"/>
                <a:gd name="connsiteY96" fmla="*/ 3172968 h 3170327"/>
                <a:gd name="connsiteX97" fmla="*/ 336616 w 1803170"/>
                <a:gd name="connsiteY97" fmla="*/ 3172968 h 3170327"/>
                <a:gd name="connsiteX98" fmla="*/ 356200 w 1803170"/>
                <a:gd name="connsiteY98" fmla="*/ 3166317 h 3170327"/>
                <a:gd name="connsiteX99" fmla="*/ 404235 w 1803170"/>
                <a:gd name="connsiteY99" fmla="*/ 3110892 h 3170327"/>
                <a:gd name="connsiteX100" fmla="*/ 396845 w 1803170"/>
                <a:gd name="connsiteY100" fmla="*/ 2988217 h 3170327"/>
                <a:gd name="connsiteX101" fmla="*/ 395367 w 1803170"/>
                <a:gd name="connsiteY101" fmla="*/ 2966416 h 3170327"/>
                <a:gd name="connsiteX102" fmla="*/ 437860 w 1803170"/>
                <a:gd name="connsiteY102" fmla="*/ 2785730 h 3170327"/>
                <a:gd name="connsiteX103" fmla="*/ 480722 w 1803170"/>
                <a:gd name="connsiteY103" fmla="*/ 2459459 h 3170327"/>
                <a:gd name="connsiteX104" fmla="*/ 472593 w 1803170"/>
                <a:gd name="connsiteY104" fmla="*/ 2235172 h 3170327"/>
                <a:gd name="connsiteX105" fmla="*/ 479614 w 1803170"/>
                <a:gd name="connsiteY105" fmla="*/ 2216696 h 3170327"/>
                <a:gd name="connsiteX106" fmla="*/ 602288 w 1803170"/>
                <a:gd name="connsiteY106" fmla="*/ 2099195 h 3170327"/>
                <a:gd name="connsiteX107" fmla="*/ 617068 w 1803170"/>
                <a:gd name="connsiteY107" fmla="*/ 2100673 h 3170327"/>
                <a:gd name="connsiteX108" fmla="*/ 730136 w 1803170"/>
                <a:gd name="connsiteY108" fmla="*/ 2281359 h 3170327"/>
                <a:gd name="connsiteX109" fmla="*/ 736418 w 1803170"/>
                <a:gd name="connsiteY109" fmla="*/ 2297248 h 3170327"/>
                <a:gd name="connsiteX110" fmla="*/ 823990 w 1803170"/>
                <a:gd name="connsiteY110" fmla="*/ 2394427 h 3170327"/>
                <a:gd name="connsiteX111" fmla="*/ 882371 w 1803170"/>
                <a:gd name="connsiteY111" fmla="*/ 2404034 h 3170327"/>
                <a:gd name="connsiteX112" fmla="*/ 896782 w 1803170"/>
                <a:gd name="connsiteY112" fmla="*/ 2406251 h 3170327"/>
                <a:gd name="connsiteX113" fmla="*/ 1108506 w 1803170"/>
                <a:gd name="connsiteY113" fmla="*/ 2493823 h 3170327"/>
                <a:gd name="connsiteX114" fmla="*/ 1173908 w 1803170"/>
                <a:gd name="connsiteY114" fmla="*/ 2516363 h 3170327"/>
                <a:gd name="connsiteX115" fmla="*/ 1247439 w 1803170"/>
                <a:gd name="connsiteY115" fmla="*/ 2537424 h 3170327"/>
                <a:gd name="connsiteX116" fmla="*/ 1496483 w 1803170"/>
                <a:gd name="connsiteY116" fmla="*/ 2664164 h 3170327"/>
                <a:gd name="connsiteX117" fmla="*/ 1504982 w 1803170"/>
                <a:gd name="connsiteY117" fmla="*/ 2672662 h 3170327"/>
                <a:gd name="connsiteX118" fmla="*/ 1588489 w 1803170"/>
                <a:gd name="connsiteY118" fmla="*/ 2732522 h 3170327"/>
                <a:gd name="connsiteX119" fmla="*/ 1711164 w 1803170"/>
                <a:gd name="connsiteY119" fmla="*/ 2834873 h 3170327"/>
                <a:gd name="connsiteX120" fmla="*/ 1732226 w 1803170"/>
                <a:gd name="connsiteY120" fmla="*/ 2871085 h 3170327"/>
                <a:gd name="connsiteX121" fmla="*/ 1758830 w 1803170"/>
                <a:gd name="connsiteY121" fmla="*/ 2892885 h 3170327"/>
                <a:gd name="connsiteX122" fmla="*/ 1781739 w 1803170"/>
                <a:gd name="connsiteY122" fmla="*/ 2884756 h 3170327"/>
                <a:gd name="connsiteX123" fmla="*/ 1796519 w 1803170"/>
                <a:gd name="connsiteY123" fmla="*/ 2849653 h 3170327"/>
                <a:gd name="connsiteX124" fmla="*/ 1778413 w 1803170"/>
                <a:gd name="connsiteY124" fmla="*/ 2671923 h 3170327"/>
                <a:gd name="connsiteX125" fmla="*/ 743808 w 1803170"/>
                <a:gd name="connsiteY125" fmla="*/ 261661 h 3170327"/>
                <a:gd name="connsiteX126" fmla="*/ 734940 w 1803170"/>
                <a:gd name="connsiteY126" fmla="*/ 130488 h 3170327"/>
                <a:gd name="connsiteX127" fmla="*/ 743808 w 1803170"/>
                <a:gd name="connsiteY127" fmla="*/ 261661 h 3170327"/>
                <a:gd name="connsiteX128" fmla="*/ 835814 w 1803170"/>
                <a:gd name="connsiteY128" fmla="*/ 1132208 h 3170327"/>
                <a:gd name="connsiteX129" fmla="*/ 877198 w 1803170"/>
                <a:gd name="connsiteY129" fmla="*/ 881316 h 3170327"/>
                <a:gd name="connsiteX130" fmla="*/ 898260 w 1803170"/>
                <a:gd name="connsiteY130" fmla="*/ 835498 h 3170327"/>
                <a:gd name="connsiteX131" fmla="*/ 911931 w 1803170"/>
                <a:gd name="connsiteY131" fmla="*/ 832542 h 3170327"/>
                <a:gd name="connsiteX132" fmla="*/ 1091509 w 1803170"/>
                <a:gd name="connsiteY132" fmla="*/ 951152 h 3170327"/>
                <a:gd name="connsiteX133" fmla="*/ 1094465 w 1803170"/>
                <a:gd name="connsiteY133" fmla="*/ 961867 h 3170327"/>
                <a:gd name="connsiteX134" fmla="*/ 887544 w 1803170"/>
                <a:gd name="connsiteY134" fmla="*/ 1122231 h 3170327"/>
                <a:gd name="connsiteX135" fmla="*/ 843943 w 1803170"/>
                <a:gd name="connsiteY135" fmla="*/ 1136272 h 3170327"/>
                <a:gd name="connsiteX136" fmla="*/ 835814 w 1803170"/>
                <a:gd name="connsiteY136" fmla="*/ 1132208 h 3170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1803170" h="3170327">
                  <a:moveTo>
                    <a:pt x="1778413" y="2671923"/>
                  </a:moveTo>
                  <a:cubicBezTo>
                    <a:pt x="1777305" y="2669706"/>
                    <a:pt x="1775827" y="2667859"/>
                    <a:pt x="1773979" y="2666011"/>
                  </a:cubicBezTo>
                  <a:cubicBezTo>
                    <a:pt x="1759199" y="2649753"/>
                    <a:pt x="1746636" y="2632017"/>
                    <a:pt x="1733704" y="2614281"/>
                  </a:cubicBezTo>
                  <a:cubicBezTo>
                    <a:pt x="1726314" y="2603935"/>
                    <a:pt x="1721880" y="2593589"/>
                    <a:pt x="1722619" y="2580287"/>
                  </a:cubicBezTo>
                  <a:cubicBezTo>
                    <a:pt x="1723358" y="2568832"/>
                    <a:pt x="1721880" y="2557008"/>
                    <a:pt x="1719663" y="2545923"/>
                  </a:cubicBezTo>
                  <a:cubicBezTo>
                    <a:pt x="1712273" y="2505278"/>
                    <a:pt x="1695645" y="2469805"/>
                    <a:pt x="1662390" y="2443201"/>
                  </a:cubicBezTo>
                  <a:cubicBezTo>
                    <a:pt x="1649088" y="2432855"/>
                    <a:pt x="1635786" y="2429530"/>
                    <a:pt x="1618789" y="2436181"/>
                  </a:cubicBezTo>
                  <a:cubicBezTo>
                    <a:pt x="1576296" y="2452808"/>
                    <a:pt x="1534912" y="2470914"/>
                    <a:pt x="1493527" y="2489389"/>
                  </a:cubicBezTo>
                  <a:cubicBezTo>
                    <a:pt x="1486507" y="2492715"/>
                    <a:pt x="1481334" y="2492715"/>
                    <a:pt x="1474313" y="2488280"/>
                  </a:cubicBezTo>
                  <a:cubicBezTo>
                    <a:pt x="1412976" y="2449113"/>
                    <a:pt x="1351639" y="2410316"/>
                    <a:pt x="1290301" y="2371518"/>
                  </a:cubicBezTo>
                  <a:cubicBezTo>
                    <a:pt x="1285867" y="2368562"/>
                    <a:pt x="1281064" y="2365606"/>
                    <a:pt x="1277369" y="2361911"/>
                  </a:cubicBezTo>
                  <a:cubicBezTo>
                    <a:pt x="1232289" y="2312028"/>
                    <a:pt x="1176125" y="2279142"/>
                    <a:pt x="1114788" y="2253647"/>
                  </a:cubicBezTo>
                  <a:cubicBezTo>
                    <a:pt x="1074512" y="2237019"/>
                    <a:pt x="1032389" y="2227042"/>
                    <a:pt x="989527" y="2221131"/>
                  </a:cubicBezTo>
                  <a:cubicBezTo>
                    <a:pt x="975485" y="2219283"/>
                    <a:pt x="964031" y="2214849"/>
                    <a:pt x="955163" y="2199699"/>
                  </a:cubicBezTo>
                  <a:cubicBezTo>
                    <a:pt x="938905" y="2171987"/>
                    <a:pt x="924864" y="2143904"/>
                    <a:pt x="914148" y="2113975"/>
                  </a:cubicBezTo>
                  <a:cubicBezTo>
                    <a:pt x="883479" y="2026403"/>
                    <a:pt x="866482" y="1935505"/>
                    <a:pt x="852072" y="1843869"/>
                  </a:cubicBezTo>
                  <a:cubicBezTo>
                    <a:pt x="849116" y="1823916"/>
                    <a:pt x="844682" y="1803963"/>
                    <a:pt x="842095" y="1784010"/>
                  </a:cubicBezTo>
                  <a:cubicBezTo>
                    <a:pt x="840248" y="1769968"/>
                    <a:pt x="842834" y="1768121"/>
                    <a:pt x="856506" y="1768121"/>
                  </a:cubicBezTo>
                  <a:cubicBezTo>
                    <a:pt x="877198" y="1767751"/>
                    <a:pt x="897890" y="1767382"/>
                    <a:pt x="918582" y="1767751"/>
                  </a:cubicBezTo>
                  <a:cubicBezTo>
                    <a:pt x="927081" y="1767751"/>
                    <a:pt x="930037" y="1764795"/>
                    <a:pt x="930406" y="1756666"/>
                  </a:cubicBezTo>
                  <a:cubicBezTo>
                    <a:pt x="931884" y="1734127"/>
                    <a:pt x="931515" y="1711218"/>
                    <a:pt x="936688" y="1689047"/>
                  </a:cubicBezTo>
                  <a:cubicBezTo>
                    <a:pt x="944817" y="1655053"/>
                    <a:pt x="947403" y="1620690"/>
                    <a:pt x="947034" y="1585587"/>
                  </a:cubicBezTo>
                  <a:cubicBezTo>
                    <a:pt x="945556" y="1462912"/>
                    <a:pt x="907867" y="1351323"/>
                    <a:pt x="847268" y="1246014"/>
                  </a:cubicBezTo>
                  <a:cubicBezTo>
                    <a:pt x="841726" y="1236407"/>
                    <a:pt x="841726" y="1233451"/>
                    <a:pt x="852811" y="1229387"/>
                  </a:cubicBezTo>
                  <a:cubicBezTo>
                    <a:pt x="978072" y="1185047"/>
                    <a:pt x="1096313" y="1125187"/>
                    <a:pt x="1209750" y="1056090"/>
                  </a:cubicBezTo>
                  <a:cubicBezTo>
                    <a:pt x="1227116" y="1045375"/>
                    <a:pt x="1243005" y="1032812"/>
                    <a:pt x="1253721" y="1015076"/>
                  </a:cubicBezTo>
                  <a:cubicBezTo>
                    <a:pt x="1261111" y="1002882"/>
                    <a:pt x="1264436" y="989580"/>
                    <a:pt x="1258894" y="975908"/>
                  </a:cubicBezTo>
                  <a:cubicBezTo>
                    <a:pt x="1248917" y="949674"/>
                    <a:pt x="1235984" y="924917"/>
                    <a:pt x="1217140" y="903486"/>
                  </a:cubicBezTo>
                  <a:cubicBezTo>
                    <a:pt x="1189058" y="870600"/>
                    <a:pt x="1158758" y="839932"/>
                    <a:pt x="1125503" y="812958"/>
                  </a:cubicBezTo>
                  <a:cubicBezTo>
                    <a:pt x="1053820" y="754577"/>
                    <a:pt x="988418" y="689914"/>
                    <a:pt x="925972" y="621925"/>
                  </a:cubicBezTo>
                  <a:cubicBezTo>
                    <a:pt x="921538" y="616752"/>
                    <a:pt x="915996" y="613427"/>
                    <a:pt x="910084" y="610471"/>
                  </a:cubicBezTo>
                  <a:cubicBezTo>
                    <a:pt x="834336" y="570195"/>
                    <a:pt x="758588" y="529180"/>
                    <a:pt x="682470" y="490013"/>
                  </a:cubicBezTo>
                  <a:cubicBezTo>
                    <a:pt x="664365" y="480776"/>
                    <a:pt x="654019" y="467473"/>
                    <a:pt x="647368" y="449368"/>
                  </a:cubicBezTo>
                  <a:cubicBezTo>
                    <a:pt x="630740" y="403550"/>
                    <a:pt x="645520" y="369925"/>
                    <a:pt x="691708" y="351080"/>
                  </a:cubicBezTo>
                  <a:cubicBezTo>
                    <a:pt x="692816" y="387661"/>
                    <a:pt x="707596" y="419069"/>
                    <a:pt x="729028" y="447890"/>
                  </a:cubicBezTo>
                  <a:cubicBezTo>
                    <a:pt x="766717" y="498142"/>
                    <a:pt x="816600" y="534353"/>
                    <a:pt x="869808" y="566870"/>
                  </a:cubicBezTo>
                  <a:cubicBezTo>
                    <a:pt x="872025" y="561327"/>
                    <a:pt x="868330" y="559480"/>
                    <a:pt x="865743" y="556893"/>
                  </a:cubicBezTo>
                  <a:cubicBezTo>
                    <a:pt x="806623" y="496295"/>
                    <a:pt x="812535" y="421655"/>
                    <a:pt x="855397" y="360318"/>
                  </a:cubicBezTo>
                  <a:cubicBezTo>
                    <a:pt x="864265" y="347755"/>
                    <a:pt x="872394" y="334822"/>
                    <a:pt x="879784" y="321520"/>
                  </a:cubicBezTo>
                  <a:cubicBezTo>
                    <a:pt x="908975" y="266834"/>
                    <a:pt x="922647" y="209191"/>
                    <a:pt x="910453" y="147115"/>
                  </a:cubicBezTo>
                  <a:cubicBezTo>
                    <a:pt x="892347" y="54370"/>
                    <a:pt x="802559" y="12986"/>
                    <a:pt x="724963" y="62130"/>
                  </a:cubicBezTo>
                  <a:cubicBezTo>
                    <a:pt x="717204" y="66933"/>
                    <a:pt x="708335" y="77649"/>
                    <a:pt x="703162" y="76171"/>
                  </a:cubicBezTo>
                  <a:cubicBezTo>
                    <a:pt x="695772" y="73954"/>
                    <a:pt x="690969" y="62869"/>
                    <a:pt x="685796" y="54740"/>
                  </a:cubicBezTo>
                  <a:cubicBezTo>
                    <a:pt x="672124" y="32939"/>
                    <a:pt x="652541" y="22223"/>
                    <a:pt x="627045" y="18898"/>
                  </a:cubicBezTo>
                  <a:cubicBezTo>
                    <a:pt x="585291" y="12986"/>
                    <a:pt x="543907" y="6704"/>
                    <a:pt x="502153" y="792"/>
                  </a:cubicBezTo>
                  <a:cubicBezTo>
                    <a:pt x="457074" y="-5489"/>
                    <a:pt x="411256" y="26288"/>
                    <a:pt x="402388" y="70998"/>
                  </a:cubicBezTo>
                  <a:cubicBezTo>
                    <a:pt x="400171" y="82452"/>
                    <a:pt x="399432" y="93907"/>
                    <a:pt x="400540" y="105361"/>
                  </a:cubicBezTo>
                  <a:cubicBezTo>
                    <a:pt x="400910" y="109056"/>
                    <a:pt x="401279" y="112382"/>
                    <a:pt x="397215" y="114968"/>
                  </a:cubicBezTo>
                  <a:cubicBezTo>
                    <a:pt x="384652" y="123467"/>
                    <a:pt x="380218" y="136769"/>
                    <a:pt x="377262" y="150810"/>
                  </a:cubicBezTo>
                  <a:cubicBezTo>
                    <a:pt x="372458" y="172611"/>
                    <a:pt x="370980" y="194781"/>
                    <a:pt x="375045" y="216212"/>
                  </a:cubicBezTo>
                  <a:cubicBezTo>
                    <a:pt x="380218" y="242077"/>
                    <a:pt x="372458" y="263139"/>
                    <a:pt x="357678" y="283092"/>
                  </a:cubicBezTo>
                  <a:cubicBezTo>
                    <a:pt x="356200" y="284939"/>
                    <a:pt x="355091" y="287156"/>
                    <a:pt x="353613" y="289373"/>
                  </a:cubicBezTo>
                  <a:cubicBezTo>
                    <a:pt x="339572" y="311913"/>
                    <a:pt x="339203" y="312283"/>
                    <a:pt x="363590" y="321151"/>
                  </a:cubicBezTo>
                  <a:cubicBezTo>
                    <a:pt x="372828" y="324476"/>
                    <a:pt x="375414" y="328541"/>
                    <a:pt x="374675" y="338148"/>
                  </a:cubicBezTo>
                  <a:cubicBezTo>
                    <a:pt x="372458" y="363643"/>
                    <a:pt x="371350" y="389509"/>
                    <a:pt x="376523" y="414635"/>
                  </a:cubicBezTo>
                  <a:cubicBezTo>
                    <a:pt x="380587" y="434218"/>
                    <a:pt x="385760" y="438652"/>
                    <a:pt x="405344" y="441239"/>
                  </a:cubicBezTo>
                  <a:cubicBezTo>
                    <a:pt x="422341" y="443456"/>
                    <a:pt x="438968" y="443456"/>
                    <a:pt x="455966" y="442717"/>
                  </a:cubicBezTo>
                  <a:cubicBezTo>
                    <a:pt x="460769" y="442347"/>
                    <a:pt x="464095" y="443086"/>
                    <a:pt x="467420" y="447890"/>
                  </a:cubicBezTo>
                  <a:cubicBezTo>
                    <a:pt x="486634" y="477820"/>
                    <a:pt x="478505" y="507749"/>
                    <a:pt x="446358" y="523268"/>
                  </a:cubicBezTo>
                  <a:cubicBezTo>
                    <a:pt x="438229" y="527333"/>
                    <a:pt x="429731" y="529919"/>
                    <a:pt x="420493" y="531028"/>
                  </a:cubicBezTo>
                  <a:cubicBezTo>
                    <a:pt x="345115" y="540635"/>
                    <a:pt x="293015" y="579433"/>
                    <a:pt x="267150" y="651855"/>
                  </a:cubicBezTo>
                  <a:cubicBezTo>
                    <a:pt x="260129" y="671808"/>
                    <a:pt x="256434" y="692500"/>
                    <a:pt x="254587" y="713562"/>
                  </a:cubicBezTo>
                  <a:cubicBezTo>
                    <a:pt x="254217" y="717626"/>
                    <a:pt x="255326" y="722060"/>
                    <a:pt x="247936" y="720582"/>
                  </a:cubicBezTo>
                  <a:cubicBezTo>
                    <a:pt x="226505" y="716148"/>
                    <a:pt x="208030" y="724647"/>
                    <a:pt x="190294" y="734623"/>
                  </a:cubicBezTo>
                  <a:cubicBezTo>
                    <a:pt x="170340" y="746448"/>
                    <a:pt x="152974" y="761597"/>
                    <a:pt x="136346" y="778225"/>
                  </a:cubicBezTo>
                  <a:cubicBezTo>
                    <a:pt x="130434" y="784137"/>
                    <a:pt x="128587" y="790049"/>
                    <a:pt x="128956" y="797808"/>
                  </a:cubicBezTo>
                  <a:cubicBezTo>
                    <a:pt x="133760" y="909768"/>
                    <a:pt x="137824" y="1021357"/>
                    <a:pt x="142258" y="1133316"/>
                  </a:cubicBezTo>
                  <a:cubicBezTo>
                    <a:pt x="142258" y="1137011"/>
                    <a:pt x="142628" y="1140706"/>
                    <a:pt x="144475" y="1144032"/>
                  </a:cubicBezTo>
                  <a:cubicBezTo>
                    <a:pt x="154082" y="1161398"/>
                    <a:pt x="164798" y="1178026"/>
                    <a:pt x="179948" y="1191328"/>
                  </a:cubicBezTo>
                  <a:cubicBezTo>
                    <a:pt x="204704" y="1213129"/>
                    <a:pt x="230200" y="1210912"/>
                    <a:pt x="250522" y="1184677"/>
                  </a:cubicBezTo>
                  <a:cubicBezTo>
                    <a:pt x="253848" y="1180613"/>
                    <a:pt x="256434" y="1175809"/>
                    <a:pt x="258651" y="1171005"/>
                  </a:cubicBezTo>
                  <a:cubicBezTo>
                    <a:pt x="288581" y="1111146"/>
                    <a:pt x="318141" y="1051287"/>
                    <a:pt x="347701" y="991427"/>
                  </a:cubicBezTo>
                  <a:cubicBezTo>
                    <a:pt x="349549" y="987732"/>
                    <a:pt x="351766" y="984037"/>
                    <a:pt x="353983" y="979973"/>
                  </a:cubicBezTo>
                  <a:cubicBezTo>
                    <a:pt x="355461" y="981451"/>
                    <a:pt x="356200" y="981820"/>
                    <a:pt x="356569" y="982559"/>
                  </a:cubicBezTo>
                  <a:cubicBezTo>
                    <a:pt x="359156" y="988471"/>
                    <a:pt x="362112" y="994383"/>
                    <a:pt x="364699" y="1000665"/>
                  </a:cubicBezTo>
                  <a:cubicBezTo>
                    <a:pt x="404974" y="1098583"/>
                    <a:pt x="421232" y="1201305"/>
                    <a:pt x="429731" y="1305874"/>
                  </a:cubicBezTo>
                  <a:cubicBezTo>
                    <a:pt x="433056" y="1346150"/>
                    <a:pt x="430100" y="1386795"/>
                    <a:pt x="433056" y="1427070"/>
                  </a:cubicBezTo>
                  <a:cubicBezTo>
                    <a:pt x="440446" y="1535704"/>
                    <a:pt x="462986" y="1641012"/>
                    <a:pt x="492177" y="1745581"/>
                  </a:cubicBezTo>
                  <a:cubicBezTo>
                    <a:pt x="494763" y="1754819"/>
                    <a:pt x="493655" y="1761839"/>
                    <a:pt x="488851" y="1769968"/>
                  </a:cubicBezTo>
                  <a:cubicBezTo>
                    <a:pt x="438599" y="1856062"/>
                    <a:pt x="389086" y="1942156"/>
                    <a:pt x="338833" y="2028250"/>
                  </a:cubicBezTo>
                  <a:cubicBezTo>
                    <a:pt x="324423" y="2052638"/>
                    <a:pt x="311121" y="2077764"/>
                    <a:pt x="294124" y="2101042"/>
                  </a:cubicBezTo>
                  <a:cubicBezTo>
                    <a:pt x="249044" y="2162380"/>
                    <a:pt x="247936" y="2226304"/>
                    <a:pt x="290059" y="2290967"/>
                  </a:cubicBezTo>
                  <a:cubicBezTo>
                    <a:pt x="293385" y="2296139"/>
                    <a:pt x="294124" y="2301682"/>
                    <a:pt x="294493" y="2307224"/>
                  </a:cubicBezTo>
                  <a:cubicBezTo>
                    <a:pt x="305948" y="2436550"/>
                    <a:pt x="309273" y="2566246"/>
                    <a:pt x="299666" y="2695941"/>
                  </a:cubicBezTo>
                  <a:cubicBezTo>
                    <a:pt x="294124" y="2771319"/>
                    <a:pt x="284517" y="2846328"/>
                    <a:pt x="266041" y="2919859"/>
                  </a:cubicBezTo>
                  <a:cubicBezTo>
                    <a:pt x="263824" y="2929096"/>
                    <a:pt x="259390" y="2933161"/>
                    <a:pt x="250153" y="2935748"/>
                  </a:cubicBezTo>
                  <a:cubicBezTo>
                    <a:pt x="241285" y="2938334"/>
                    <a:pt x="231308" y="2937965"/>
                    <a:pt x="225027" y="2947202"/>
                  </a:cubicBezTo>
                  <a:cubicBezTo>
                    <a:pt x="208769" y="2971959"/>
                    <a:pt x="185121" y="2987478"/>
                    <a:pt x="157777" y="2997454"/>
                  </a:cubicBezTo>
                  <a:cubicBezTo>
                    <a:pt x="127478" y="3008539"/>
                    <a:pt x="96440" y="3013343"/>
                    <a:pt x="64293" y="3011496"/>
                  </a:cubicBezTo>
                  <a:cubicBezTo>
                    <a:pt x="39167" y="3010387"/>
                    <a:pt x="15519" y="3012604"/>
                    <a:pt x="0" y="3036622"/>
                  </a:cubicBezTo>
                  <a:cubicBezTo>
                    <a:pt x="0" y="3044012"/>
                    <a:pt x="0" y="3051402"/>
                    <a:pt x="0" y="3058792"/>
                  </a:cubicBezTo>
                  <a:cubicBezTo>
                    <a:pt x="3326" y="3065812"/>
                    <a:pt x="2956" y="3074311"/>
                    <a:pt x="7760" y="3080962"/>
                  </a:cubicBezTo>
                  <a:cubicBezTo>
                    <a:pt x="22909" y="3100915"/>
                    <a:pt x="39906" y="3118282"/>
                    <a:pt x="62076" y="3130475"/>
                  </a:cubicBezTo>
                  <a:cubicBezTo>
                    <a:pt x="96071" y="3148581"/>
                    <a:pt x="131912" y="3154862"/>
                    <a:pt x="169232" y="3143408"/>
                  </a:cubicBezTo>
                  <a:cubicBezTo>
                    <a:pt x="191402" y="3136757"/>
                    <a:pt x="212464" y="3139713"/>
                    <a:pt x="229830" y="3154493"/>
                  </a:cubicBezTo>
                  <a:cubicBezTo>
                    <a:pt x="242763" y="3165578"/>
                    <a:pt x="256804" y="3169642"/>
                    <a:pt x="272693" y="3170751"/>
                  </a:cubicBezTo>
                  <a:cubicBezTo>
                    <a:pt x="276757" y="3171120"/>
                    <a:pt x="280822" y="3171120"/>
                    <a:pt x="284517" y="3172968"/>
                  </a:cubicBezTo>
                  <a:cubicBezTo>
                    <a:pt x="301883" y="3172968"/>
                    <a:pt x="319250" y="3172968"/>
                    <a:pt x="336616" y="3172968"/>
                  </a:cubicBezTo>
                  <a:cubicBezTo>
                    <a:pt x="342159" y="3168534"/>
                    <a:pt x="349549" y="3168534"/>
                    <a:pt x="356200" y="3166317"/>
                  </a:cubicBezTo>
                  <a:cubicBezTo>
                    <a:pt x="382804" y="3157079"/>
                    <a:pt x="399432" y="3140452"/>
                    <a:pt x="404235" y="3110892"/>
                  </a:cubicBezTo>
                  <a:cubicBezTo>
                    <a:pt x="410517" y="3069138"/>
                    <a:pt x="408300" y="3028493"/>
                    <a:pt x="396845" y="2988217"/>
                  </a:cubicBezTo>
                  <a:cubicBezTo>
                    <a:pt x="394628" y="2980827"/>
                    <a:pt x="394259" y="2973806"/>
                    <a:pt x="395367" y="2966416"/>
                  </a:cubicBezTo>
                  <a:cubicBezTo>
                    <a:pt x="404974" y="2905079"/>
                    <a:pt x="418646" y="2844481"/>
                    <a:pt x="437860" y="2785730"/>
                  </a:cubicBezTo>
                  <a:cubicBezTo>
                    <a:pt x="472593" y="2679313"/>
                    <a:pt x="481461" y="2570310"/>
                    <a:pt x="480722" y="2459459"/>
                  </a:cubicBezTo>
                  <a:cubicBezTo>
                    <a:pt x="480353" y="2384820"/>
                    <a:pt x="477397" y="2309811"/>
                    <a:pt x="472593" y="2235172"/>
                  </a:cubicBezTo>
                  <a:cubicBezTo>
                    <a:pt x="472224" y="2227412"/>
                    <a:pt x="474071" y="2222239"/>
                    <a:pt x="479614" y="2216696"/>
                  </a:cubicBezTo>
                  <a:cubicBezTo>
                    <a:pt x="520628" y="2177899"/>
                    <a:pt x="561643" y="2138732"/>
                    <a:pt x="602288" y="2099195"/>
                  </a:cubicBezTo>
                  <a:cubicBezTo>
                    <a:pt x="609309" y="2092544"/>
                    <a:pt x="611895" y="2092174"/>
                    <a:pt x="617068" y="2100673"/>
                  </a:cubicBezTo>
                  <a:cubicBezTo>
                    <a:pt x="654388" y="2160902"/>
                    <a:pt x="692447" y="2221131"/>
                    <a:pt x="730136" y="2281359"/>
                  </a:cubicBezTo>
                  <a:cubicBezTo>
                    <a:pt x="733092" y="2286163"/>
                    <a:pt x="735309" y="2291336"/>
                    <a:pt x="736418" y="2297248"/>
                  </a:cubicBezTo>
                  <a:cubicBezTo>
                    <a:pt x="747503" y="2346022"/>
                    <a:pt x="776693" y="2378538"/>
                    <a:pt x="823990" y="2394427"/>
                  </a:cubicBezTo>
                  <a:cubicBezTo>
                    <a:pt x="842834" y="2400708"/>
                    <a:pt x="862418" y="2403665"/>
                    <a:pt x="882371" y="2404034"/>
                  </a:cubicBezTo>
                  <a:cubicBezTo>
                    <a:pt x="887174" y="2404034"/>
                    <a:pt x="891978" y="2404034"/>
                    <a:pt x="896782" y="2406251"/>
                  </a:cubicBezTo>
                  <a:cubicBezTo>
                    <a:pt x="965139" y="2440615"/>
                    <a:pt x="1036823" y="2466849"/>
                    <a:pt x="1108506" y="2493823"/>
                  </a:cubicBezTo>
                  <a:cubicBezTo>
                    <a:pt x="1129937" y="2501952"/>
                    <a:pt x="1150999" y="2512668"/>
                    <a:pt x="1173908" y="2516363"/>
                  </a:cubicBezTo>
                  <a:cubicBezTo>
                    <a:pt x="1199404" y="2520797"/>
                    <a:pt x="1223791" y="2527817"/>
                    <a:pt x="1247439" y="2537424"/>
                  </a:cubicBezTo>
                  <a:cubicBezTo>
                    <a:pt x="1334272" y="2572158"/>
                    <a:pt x="1415932" y="2617606"/>
                    <a:pt x="1496483" y="2664164"/>
                  </a:cubicBezTo>
                  <a:cubicBezTo>
                    <a:pt x="1500178" y="2666381"/>
                    <a:pt x="1502765" y="2669337"/>
                    <a:pt x="1504982" y="2672662"/>
                  </a:cubicBezTo>
                  <a:cubicBezTo>
                    <a:pt x="1524566" y="2704070"/>
                    <a:pt x="1550800" y="2725131"/>
                    <a:pt x="1588489" y="2732522"/>
                  </a:cubicBezTo>
                  <a:cubicBezTo>
                    <a:pt x="1647610" y="2743976"/>
                    <a:pt x="1684929" y="2783513"/>
                    <a:pt x="1711164" y="2834873"/>
                  </a:cubicBezTo>
                  <a:cubicBezTo>
                    <a:pt x="1717446" y="2847437"/>
                    <a:pt x="1723727" y="2860000"/>
                    <a:pt x="1732226" y="2871085"/>
                  </a:cubicBezTo>
                  <a:cubicBezTo>
                    <a:pt x="1739246" y="2880322"/>
                    <a:pt x="1747375" y="2888821"/>
                    <a:pt x="1758830" y="2892885"/>
                  </a:cubicBezTo>
                  <a:cubicBezTo>
                    <a:pt x="1768437" y="2896211"/>
                    <a:pt x="1776196" y="2895102"/>
                    <a:pt x="1781739" y="2884756"/>
                  </a:cubicBezTo>
                  <a:cubicBezTo>
                    <a:pt x="1787651" y="2873302"/>
                    <a:pt x="1793194" y="2861847"/>
                    <a:pt x="1796519" y="2849653"/>
                  </a:cubicBezTo>
                  <a:cubicBezTo>
                    <a:pt x="1816103" y="2788316"/>
                    <a:pt x="1802431" y="2729565"/>
                    <a:pt x="1778413" y="2671923"/>
                  </a:cubicBezTo>
                  <a:close/>
                  <a:moveTo>
                    <a:pt x="743808" y="261661"/>
                  </a:moveTo>
                  <a:cubicBezTo>
                    <a:pt x="751937" y="217690"/>
                    <a:pt x="747503" y="174828"/>
                    <a:pt x="734940" y="130488"/>
                  </a:cubicBezTo>
                  <a:cubicBezTo>
                    <a:pt x="776324" y="154875"/>
                    <a:pt x="773737" y="213256"/>
                    <a:pt x="743808" y="261661"/>
                  </a:cubicBezTo>
                  <a:close/>
                  <a:moveTo>
                    <a:pt x="835814" y="1132208"/>
                  </a:moveTo>
                  <a:cubicBezTo>
                    <a:pt x="843573" y="1046114"/>
                    <a:pt x="851702" y="962237"/>
                    <a:pt x="877198" y="881316"/>
                  </a:cubicBezTo>
                  <a:cubicBezTo>
                    <a:pt x="882371" y="865058"/>
                    <a:pt x="889022" y="849539"/>
                    <a:pt x="898260" y="835498"/>
                  </a:cubicBezTo>
                  <a:cubicBezTo>
                    <a:pt x="901955" y="829955"/>
                    <a:pt x="904911" y="827738"/>
                    <a:pt x="911931" y="832542"/>
                  </a:cubicBezTo>
                  <a:cubicBezTo>
                    <a:pt x="971421" y="872448"/>
                    <a:pt x="1031650" y="911615"/>
                    <a:pt x="1091509" y="951152"/>
                  </a:cubicBezTo>
                  <a:cubicBezTo>
                    <a:pt x="1095574" y="954108"/>
                    <a:pt x="1100377" y="955586"/>
                    <a:pt x="1094465" y="961867"/>
                  </a:cubicBezTo>
                  <a:cubicBezTo>
                    <a:pt x="1034606" y="1026900"/>
                    <a:pt x="969943" y="1085651"/>
                    <a:pt x="887544" y="1122231"/>
                  </a:cubicBezTo>
                  <a:cubicBezTo>
                    <a:pt x="873503" y="1128513"/>
                    <a:pt x="859092" y="1132947"/>
                    <a:pt x="843943" y="1136272"/>
                  </a:cubicBezTo>
                  <a:cubicBezTo>
                    <a:pt x="837661" y="1138120"/>
                    <a:pt x="834336" y="1137381"/>
                    <a:pt x="835814" y="1132208"/>
                  </a:cubicBezTo>
                  <a:close/>
                </a:path>
              </a:pathLst>
            </a:custGeom>
            <a:solidFill>
              <a:schemeClr val="accent3">
                <a:alpha val="29000"/>
              </a:schemeClr>
            </a:solidFill>
            <a:ln w="36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795" dirty="0"/>
            </a:p>
          </p:txBody>
        </p:sp>
      </p:grpSp>
    </p:spTree>
    <p:extLst>
      <p:ext uri="{BB962C8B-B14F-4D97-AF65-F5344CB8AC3E}">
        <p14:creationId xmlns:p14="http://schemas.microsoft.com/office/powerpoint/2010/main" val="905553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027391" y="6428096"/>
            <a:ext cx="368490" cy="3002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77786" y="274537"/>
            <a:ext cx="9084128" cy="7125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2008" y="38425"/>
            <a:ext cx="2199724" cy="1092182"/>
            <a:chOff x="5083945" y="1236581"/>
            <a:chExt cx="2199724" cy="1092182"/>
          </a:xfrm>
        </p:grpSpPr>
        <p:pic>
          <p:nvPicPr>
            <p:cNvPr id="1025" name="Picture 153" descr="IMG-20220510-WA004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047" b="20103"/>
            <a:stretch>
              <a:fillRect/>
            </a:stretch>
          </p:blipFill>
          <p:spPr bwMode="auto">
            <a:xfrm>
              <a:off x="6183765" y="1236581"/>
              <a:ext cx="1099904" cy="1092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 descr="C:\Users\Ganna\AppData\Local\Microsoft\Windows\INetCache\Content.Word\IMG-20220510-WA0042.jpg"/>
            <p:cNvPicPr/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8733" b="6369"/>
            <a:stretch/>
          </p:blipFill>
          <p:spPr bwMode="auto">
            <a:xfrm>
              <a:off x="5083945" y="1249263"/>
              <a:ext cx="1099820" cy="10795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Rectangle 11"/>
          <p:cNvSpPr/>
          <p:nvPr/>
        </p:nvSpPr>
        <p:spPr>
          <a:xfrm>
            <a:off x="0" y="6434712"/>
            <a:ext cx="10168759" cy="405433"/>
          </a:xfrm>
          <a:prstGeom prst="rect">
            <a:avLst/>
          </a:prstGeom>
          <a:solidFill>
            <a:srgbClr val="AE8B2F"/>
          </a:solidFill>
          <a:ln>
            <a:solidFill>
              <a:srgbClr val="AE8B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74716" y="6463966"/>
            <a:ext cx="4439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b="1" dirty="0">
                <a:solidFill>
                  <a:schemeClr val="bg1"/>
                </a:solidFill>
              </a:rPr>
              <a:t>كلية التربية الرياضية للبنات بالجزيرة – جامعة حلوان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48" y="6463966"/>
            <a:ext cx="639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Faculty Of Physical Education For Girls – Helwan University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5748" y="1366719"/>
            <a:ext cx="9788015" cy="5061146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EG" b="1" dirty="0">
                <a:solidFill>
                  <a:srgbClr val="0000CC"/>
                </a:solidFill>
              </a:rPr>
              <a:t>الإعلان عن الغاية الأولى :</a:t>
            </a:r>
            <a:endParaRPr lang="en-US" b="1" dirty="0">
              <a:solidFill>
                <a:srgbClr val="0000CC"/>
              </a:solidFill>
            </a:endParaRPr>
          </a:p>
          <a:p>
            <a:pPr algn="r" rtl="1"/>
            <a:r>
              <a:rPr lang="ar-EG" b="1" dirty="0">
                <a:solidFill>
                  <a:srgbClr val="FF0000"/>
                </a:solidFill>
              </a:rPr>
              <a:t>تطوير منظومة العملية التعليمية فى إطار نظام الجودة الشاملة بما يواكب التحول الرقمي.</a:t>
            </a:r>
            <a:endParaRPr lang="en-US" b="1" dirty="0">
              <a:solidFill>
                <a:srgbClr val="FF0000"/>
              </a:solidFill>
            </a:endParaRPr>
          </a:p>
          <a:p>
            <a:pPr algn="r" rtl="1"/>
            <a:r>
              <a:rPr lang="ar-EG" b="1" dirty="0">
                <a:solidFill>
                  <a:srgbClr val="0000CC"/>
                </a:solidFill>
              </a:rPr>
              <a:t>الأهداف الاستراتيجيه:</a:t>
            </a:r>
            <a:endParaRPr lang="en-US" b="1" dirty="0">
              <a:solidFill>
                <a:srgbClr val="0000CC"/>
              </a:solidFill>
            </a:endParaRPr>
          </a:p>
          <a:p>
            <a:pPr lvl="0" algn="r" rtl="1"/>
            <a:r>
              <a:rPr lang="ar-EG" b="1" dirty="0">
                <a:solidFill>
                  <a:schemeClr val="tx1"/>
                </a:solidFill>
              </a:rPr>
              <a:t>- توفيرالبنية التحتية التكنولوجية والصيانة الدورية  وزيادة الموارد الذاتيه.</a:t>
            </a:r>
            <a:endParaRPr lang="en-US" b="1" dirty="0">
              <a:solidFill>
                <a:schemeClr val="tx1"/>
              </a:solidFill>
            </a:endParaRPr>
          </a:p>
          <a:p>
            <a:pPr lvl="0" algn="r" rtl="1"/>
            <a:r>
              <a:rPr lang="ar-EG" b="1" dirty="0">
                <a:solidFill>
                  <a:schemeClr val="tx1"/>
                </a:solidFill>
              </a:rPr>
              <a:t>-  تطوير المقررات التعليمية لتتناسب مع استخدام التقنيات الحديثة والتعليم المدمج. </a:t>
            </a:r>
            <a:endParaRPr lang="en-US" b="1" dirty="0">
              <a:solidFill>
                <a:schemeClr val="tx1"/>
              </a:solidFill>
            </a:endParaRPr>
          </a:p>
          <a:p>
            <a:pPr lvl="0" algn="r" rtl="1"/>
            <a:r>
              <a:rPr lang="ar-EG" b="1" dirty="0">
                <a:solidFill>
                  <a:schemeClr val="tx1"/>
                </a:solidFill>
              </a:rPr>
              <a:t>- </a:t>
            </a:r>
            <a:r>
              <a:rPr lang="ar-SA" b="1" dirty="0">
                <a:solidFill>
                  <a:schemeClr val="tx1"/>
                </a:solidFill>
              </a:rPr>
              <a:t>تطوير برامج ومناهج الدراسات العليا في ضوء المستجدات الحديثة.</a:t>
            </a:r>
            <a:endParaRPr lang="en-US" b="1" dirty="0">
              <a:solidFill>
                <a:schemeClr val="tx1"/>
              </a:solidFill>
            </a:endParaRPr>
          </a:p>
          <a:p>
            <a:pPr lvl="0" algn="r" rtl="1"/>
            <a:r>
              <a:rPr lang="ar-EG" b="1" dirty="0">
                <a:solidFill>
                  <a:schemeClr val="tx1"/>
                </a:solidFill>
              </a:rPr>
              <a:t>- الدعم المستمر لقدرات أعضاء هيئة التدريس والهيئة المعاونة .</a:t>
            </a:r>
            <a:endParaRPr lang="en-US" b="1" dirty="0">
              <a:solidFill>
                <a:schemeClr val="tx1"/>
              </a:solidFill>
            </a:endParaRPr>
          </a:p>
          <a:p>
            <a:pPr lvl="0" algn="r" rtl="1"/>
            <a:r>
              <a:rPr lang="ar-EG" b="1" dirty="0">
                <a:solidFill>
                  <a:schemeClr val="tx1"/>
                </a:solidFill>
              </a:rPr>
              <a:t>- زيادة القدرة التنافسية للطالب والخريج محلياً وإقليمياً ودولياً </a:t>
            </a:r>
            <a:r>
              <a:rPr lang="ar-SA" b="1" dirty="0">
                <a:solidFill>
                  <a:schemeClr val="tx1"/>
                </a:solidFill>
              </a:rPr>
              <a:t>مما يسهم في جذب الطلاب المصريين والوافدين</a:t>
            </a:r>
            <a:r>
              <a:rPr lang="ar-EG" b="1" dirty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  <a:p>
            <a:pPr lvl="0" algn="r" rtl="1"/>
            <a:r>
              <a:rPr lang="ar-EG" b="1" dirty="0">
                <a:solidFill>
                  <a:schemeClr val="tx1"/>
                </a:solidFill>
              </a:rPr>
              <a:t>- توفير قاعدة بيانات متكاملة بنظام رقمي تربط بين الاقسام الادارية والاكاديمية المختلفة بالكلية.</a:t>
            </a:r>
            <a:endParaRPr lang="en-US" b="1" dirty="0">
              <a:solidFill>
                <a:schemeClr val="tx1"/>
              </a:solidFill>
            </a:endParaRPr>
          </a:p>
          <a:p>
            <a:pPr lvl="0" algn="r" rtl="1"/>
            <a:r>
              <a:rPr lang="ar-EG" b="1" dirty="0">
                <a:solidFill>
                  <a:schemeClr val="tx1"/>
                </a:solidFill>
              </a:rPr>
              <a:t>- متابعة تطبيق معايير الجوده فى ضوء تطوير منظومة الاتصالات و المعلومات بما يحقق التحول الرقمي للكليه.	</a:t>
            </a:r>
            <a:endParaRPr lang="en-US" b="1" dirty="0">
              <a:solidFill>
                <a:schemeClr val="tx1"/>
              </a:solidFill>
            </a:endParaRPr>
          </a:p>
          <a:p>
            <a:pPr algn="just" rtl="1"/>
            <a:endParaRPr lang="en-US" dirty="0">
              <a:solidFill>
                <a:srgbClr val="072F4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8970" y="333213"/>
            <a:ext cx="8954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200" b="1" dirty="0">
                <a:solidFill>
                  <a:schemeClr val="bg1"/>
                </a:solidFill>
              </a:rPr>
              <a:t>الغايات والأهداف الإستراتيجية من معيار التخطيط الإستراتيجي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116614" y="2049620"/>
            <a:ext cx="433967" cy="4098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845582" y="1534939"/>
            <a:ext cx="2346418" cy="4250645"/>
            <a:chOff x="8617796" y="1897220"/>
            <a:chExt cx="2346418" cy="4250645"/>
          </a:xfrm>
        </p:grpSpPr>
        <p:sp>
          <p:nvSpPr>
            <p:cNvPr id="23" name="Graphic 9">
              <a:extLst>
                <a:ext uri="{FF2B5EF4-FFF2-40B4-BE49-F238E27FC236}">
                  <a16:creationId xmlns:a16="http://schemas.microsoft.com/office/drawing/2014/main" id="{45546476-458E-35C6-1620-3D28E043478A}"/>
                </a:ext>
              </a:extLst>
            </p:cNvPr>
            <p:cNvSpPr/>
            <p:nvPr/>
          </p:nvSpPr>
          <p:spPr>
            <a:xfrm>
              <a:off x="8617796" y="1897220"/>
              <a:ext cx="2041618" cy="3945845"/>
            </a:xfrm>
            <a:custGeom>
              <a:avLst/>
              <a:gdLst>
                <a:gd name="connsiteX0" fmla="*/ 1778413 w 1803170"/>
                <a:gd name="connsiteY0" fmla="*/ 2671923 h 3170327"/>
                <a:gd name="connsiteX1" fmla="*/ 1773979 w 1803170"/>
                <a:gd name="connsiteY1" fmla="*/ 2666011 h 3170327"/>
                <a:gd name="connsiteX2" fmla="*/ 1733704 w 1803170"/>
                <a:gd name="connsiteY2" fmla="*/ 2614281 h 3170327"/>
                <a:gd name="connsiteX3" fmla="*/ 1722619 w 1803170"/>
                <a:gd name="connsiteY3" fmla="*/ 2580287 h 3170327"/>
                <a:gd name="connsiteX4" fmla="*/ 1719663 w 1803170"/>
                <a:gd name="connsiteY4" fmla="*/ 2545923 h 3170327"/>
                <a:gd name="connsiteX5" fmla="*/ 1662390 w 1803170"/>
                <a:gd name="connsiteY5" fmla="*/ 2443201 h 3170327"/>
                <a:gd name="connsiteX6" fmla="*/ 1618789 w 1803170"/>
                <a:gd name="connsiteY6" fmla="*/ 2436181 h 3170327"/>
                <a:gd name="connsiteX7" fmla="*/ 1493527 w 1803170"/>
                <a:gd name="connsiteY7" fmla="*/ 2489389 h 3170327"/>
                <a:gd name="connsiteX8" fmla="*/ 1474313 w 1803170"/>
                <a:gd name="connsiteY8" fmla="*/ 2488280 h 3170327"/>
                <a:gd name="connsiteX9" fmla="*/ 1290301 w 1803170"/>
                <a:gd name="connsiteY9" fmla="*/ 2371518 h 3170327"/>
                <a:gd name="connsiteX10" fmla="*/ 1277369 w 1803170"/>
                <a:gd name="connsiteY10" fmla="*/ 2361911 h 3170327"/>
                <a:gd name="connsiteX11" fmla="*/ 1114788 w 1803170"/>
                <a:gd name="connsiteY11" fmla="*/ 2253647 h 3170327"/>
                <a:gd name="connsiteX12" fmla="*/ 989527 w 1803170"/>
                <a:gd name="connsiteY12" fmla="*/ 2221131 h 3170327"/>
                <a:gd name="connsiteX13" fmla="*/ 955163 w 1803170"/>
                <a:gd name="connsiteY13" fmla="*/ 2199699 h 3170327"/>
                <a:gd name="connsiteX14" fmla="*/ 914148 w 1803170"/>
                <a:gd name="connsiteY14" fmla="*/ 2113975 h 3170327"/>
                <a:gd name="connsiteX15" fmla="*/ 852072 w 1803170"/>
                <a:gd name="connsiteY15" fmla="*/ 1843869 h 3170327"/>
                <a:gd name="connsiteX16" fmla="*/ 842095 w 1803170"/>
                <a:gd name="connsiteY16" fmla="*/ 1784010 h 3170327"/>
                <a:gd name="connsiteX17" fmla="*/ 856506 w 1803170"/>
                <a:gd name="connsiteY17" fmla="*/ 1768121 h 3170327"/>
                <a:gd name="connsiteX18" fmla="*/ 918582 w 1803170"/>
                <a:gd name="connsiteY18" fmla="*/ 1767751 h 3170327"/>
                <a:gd name="connsiteX19" fmla="*/ 930406 w 1803170"/>
                <a:gd name="connsiteY19" fmla="*/ 1756666 h 3170327"/>
                <a:gd name="connsiteX20" fmla="*/ 936688 w 1803170"/>
                <a:gd name="connsiteY20" fmla="*/ 1689047 h 3170327"/>
                <a:gd name="connsiteX21" fmla="*/ 947034 w 1803170"/>
                <a:gd name="connsiteY21" fmla="*/ 1585587 h 3170327"/>
                <a:gd name="connsiteX22" fmla="*/ 847268 w 1803170"/>
                <a:gd name="connsiteY22" fmla="*/ 1246014 h 3170327"/>
                <a:gd name="connsiteX23" fmla="*/ 852811 w 1803170"/>
                <a:gd name="connsiteY23" fmla="*/ 1229387 h 3170327"/>
                <a:gd name="connsiteX24" fmla="*/ 1209750 w 1803170"/>
                <a:gd name="connsiteY24" fmla="*/ 1056090 h 3170327"/>
                <a:gd name="connsiteX25" fmla="*/ 1253721 w 1803170"/>
                <a:gd name="connsiteY25" fmla="*/ 1015076 h 3170327"/>
                <a:gd name="connsiteX26" fmla="*/ 1258894 w 1803170"/>
                <a:gd name="connsiteY26" fmla="*/ 975908 h 3170327"/>
                <a:gd name="connsiteX27" fmla="*/ 1217140 w 1803170"/>
                <a:gd name="connsiteY27" fmla="*/ 903486 h 3170327"/>
                <a:gd name="connsiteX28" fmla="*/ 1125503 w 1803170"/>
                <a:gd name="connsiteY28" fmla="*/ 812958 h 3170327"/>
                <a:gd name="connsiteX29" fmla="*/ 925972 w 1803170"/>
                <a:gd name="connsiteY29" fmla="*/ 621925 h 3170327"/>
                <a:gd name="connsiteX30" fmla="*/ 910084 w 1803170"/>
                <a:gd name="connsiteY30" fmla="*/ 610471 h 3170327"/>
                <a:gd name="connsiteX31" fmla="*/ 682470 w 1803170"/>
                <a:gd name="connsiteY31" fmla="*/ 490013 h 3170327"/>
                <a:gd name="connsiteX32" fmla="*/ 647368 w 1803170"/>
                <a:gd name="connsiteY32" fmla="*/ 449368 h 3170327"/>
                <a:gd name="connsiteX33" fmla="*/ 691708 w 1803170"/>
                <a:gd name="connsiteY33" fmla="*/ 351080 h 3170327"/>
                <a:gd name="connsiteX34" fmla="*/ 729028 w 1803170"/>
                <a:gd name="connsiteY34" fmla="*/ 447890 h 3170327"/>
                <a:gd name="connsiteX35" fmla="*/ 869808 w 1803170"/>
                <a:gd name="connsiteY35" fmla="*/ 566870 h 3170327"/>
                <a:gd name="connsiteX36" fmla="*/ 865743 w 1803170"/>
                <a:gd name="connsiteY36" fmla="*/ 556893 h 3170327"/>
                <a:gd name="connsiteX37" fmla="*/ 855397 w 1803170"/>
                <a:gd name="connsiteY37" fmla="*/ 360318 h 3170327"/>
                <a:gd name="connsiteX38" fmla="*/ 879784 w 1803170"/>
                <a:gd name="connsiteY38" fmla="*/ 321520 h 3170327"/>
                <a:gd name="connsiteX39" fmla="*/ 910453 w 1803170"/>
                <a:gd name="connsiteY39" fmla="*/ 147115 h 3170327"/>
                <a:gd name="connsiteX40" fmla="*/ 724963 w 1803170"/>
                <a:gd name="connsiteY40" fmla="*/ 62130 h 3170327"/>
                <a:gd name="connsiteX41" fmla="*/ 703162 w 1803170"/>
                <a:gd name="connsiteY41" fmla="*/ 76171 h 3170327"/>
                <a:gd name="connsiteX42" fmla="*/ 685796 w 1803170"/>
                <a:gd name="connsiteY42" fmla="*/ 54740 h 3170327"/>
                <a:gd name="connsiteX43" fmla="*/ 627045 w 1803170"/>
                <a:gd name="connsiteY43" fmla="*/ 18898 h 3170327"/>
                <a:gd name="connsiteX44" fmla="*/ 502153 w 1803170"/>
                <a:gd name="connsiteY44" fmla="*/ 792 h 3170327"/>
                <a:gd name="connsiteX45" fmla="*/ 402388 w 1803170"/>
                <a:gd name="connsiteY45" fmla="*/ 70998 h 3170327"/>
                <a:gd name="connsiteX46" fmla="*/ 400540 w 1803170"/>
                <a:gd name="connsiteY46" fmla="*/ 105361 h 3170327"/>
                <a:gd name="connsiteX47" fmla="*/ 397215 w 1803170"/>
                <a:gd name="connsiteY47" fmla="*/ 114968 h 3170327"/>
                <a:gd name="connsiteX48" fmla="*/ 377262 w 1803170"/>
                <a:gd name="connsiteY48" fmla="*/ 150810 h 3170327"/>
                <a:gd name="connsiteX49" fmla="*/ 375045 w 1803170"/>
                <a:gd name="connsiteY49" fmla="*/ 216212 h 3170327"/>
                <a:gd name="connsiteX50" fmla="*/ 357678 w 1803170"/>
                <a:gd name="connsiteY50" fmla="*/ 283092 h 3170327"/>
                <a:gd name="connsiteX51" fmla="*/ 353613 w 1803170"/>
                <a:gd name="connsiteY51" fmla="*/ 289373 h 3170327"/>
                <a:gd name="connsiteX52" fmla="*/ 363590 w 1803170"/>
                <a:gd name="connsiteY52" fmla="*/ 321151 h 3170327"/>
                <a:gd name="connsiteX53" fmla="*/ 374675 w 1803170"/>
                <a:gd name="connsiteY53" fmla="*/ 338148 h 3170327"/>
                <a:gd name="connsiteX54" fmla="*/ 376523 w 1803170"/>
                <a:gd name="connsiteY54" fmla="*/ 414635 h 3170327"/>
                <a:gd name="connsiteX55" fmla="*/ 405344 w 1803170"/>
                <a:gd name="connsiteY55" fmla="*/ 441239 h 3170327"/>
                <a:gd name="connsiteX56" fmla="*/ 455966 w 1803170"/>
                <a:gd name="connsiteY56" fmla="*/ 442717 h 3170327"/>
                <a:gd name="connsiteX57" fmla="*/ 467420 w 1803170"/>
                <a:gd name="connsiteY57" fmla="*/ 447890 h 3170327"/>
                <a:gd name="connsiteX58" fmla="*/ 446358 w 1803170"/>
                <a:gd name="connsiteY58" fmla="*/ 523268 h 3170327"/>
                <a:gd name="connsiteX59" fmla="*/ 420493 w 1803170"/>
                <a:gd name="connsiteY59" fmla="*/ 531028 h 3170327"/>
                <a:gd name="connsiteX60" fmla="*/ 267150 w 1803170"/>
                <a:gd name="connsiteY60" fmla="*/ 651855 h 3170327"/>
                <a:gd name="connsiteX61" fmla="*/ 254587 w 1803170"/>
                <a:gd name="connsiteY61" fmla="*/ 713562 h 3170327"/>
                <a:gd name="connsiteX62" fmla="*/ 247936 w 1803170"/>
                <a:gd name="connsiteY62" fmla="*/ 720582 h 3170327"/>
                <a:gd name="connsiteX63" fmla="*/ 190294 w 1803170"/>
                <a:gd name="connsiteY63" fmla="*/ 734623 h 3170327"/>
                <a:gd name="connsiteX64" fmla="*/ 136346 w 1803170"/>
                <a:gd name="connsiteY64" fmla="*/ 778225 h 3170327"/>
                <a:gd name="connsiteX65" fmla="*/ 128956 w 1803170"/>
                <a:gd name="connsiteY65" fmla="*/ 797808 h 3170327"/>
                <a:gd name="connsiteX66" fmla="*/ 142258 w 1803170"/>
                <a:gd name="connsiteY66" fmla="*/ 1133316 h 3170327"/>
                <a:gd name="connsiteX67" fmla="*/ 144475 w 1803170"/>
                <a:gd name="connsiteY67" fmla="*/ 1144032 h 3170327"/>
                <a:gd name="connsiteX68" fmla="*/ 179948 w 1803170"/>
                <a:gd name="connsiteY68" fmla="*/ 1191328 h 3170327"/>
                <a:gd name="connsiteX69" fmla="*/ 250522 w 1803170"/>
                <a:gd name="connsiteY69" fmla="*/ 1184677 h 3170327"/>
                <a:gd name="connsiteX70" fmla="*/ 258651 w 1803170"/>
                <a:gd name="connsiteY70" fmla="*/ 1171005 h 3170327"/>
                <a:gd name="connsiteX71" fmla="*/ 347701 w 1803170"/>
                <a:gd name="connsiteY71" fmla="*/ 991427 h 3170327"/>
                <a:gd name="connsiteX72" fmla="*/ 353983 w 1803170"/>
                <a:gd name="connsiteY72" fmla="*/ 979973 h 3170327"/>
                <a:gd name="connsiteX73" fmla="*/ 356569 w 1803170"/>
                <a:gd name="connsiteY73" fmla="*/ 982559 h 3170327"/>
                <a:gd name="connsiteX74" fmla="*/ 364699 w 1803170"/>
                <a:gd name="connsiteY74" fmla="*/ 1000665 h 3170327"/>
                <a:gd name="connsiteX75" fmla="*/ 429731 w 1803170"/>
                <a:gd name="connsiteY75" fmla="*/ 1305874 h 3170327"/>
                <a:gd name="connsiteX76" fmla="*/ 433056 w 1803170"/>
                <a:gd name="connsiteY76" fmla="*/ 1427070 h 3170327"/>
                <a:gd name="connsiteX77" fmla="*/ 492177 w 1803170"/>
                <a:gd name="connsiteY77" fmla="*/ 1745581 h 3170327"/>
                <a:gd name="connsiteX78" fmla="*/ 488851 w 1803170"/>
                <a:gd name="connsiteY78" fmla="*/ 1769968 h 3170327"/>
                <a:gd name="connsiteX79" fmla="*/ 338833 w 1803170"/>
                <a:gd name="connsiteY79" fmla="*/ 2028250 h 3170327"/>
                <a:gd name="connsiteX80" fmla="*/ 294124 w 1803170"/>
                <a:gd name="connsiteY80" fmla="*/ 2101042 h 3170327"/>
                <a:gd name="connsiteX81" fmla="*/ 290059 w 1803170"/>
                <a:gd name="connsiteY81" fmla="*/ 2290967 h 3170327"/>
                <a:gd name="connsiteX82" fmla="*/ 294493 w 1803170"/>
                <a:gd name="connsiteY82" fmla="*/ 2307224 h 3170327"/>
                <a:gd name="connsiteX83" fmla="*/ 299666 w 1803170"/>
                <a:gd name="connsiteY83" fmla="*/ 2695941 h 3170327"/>
                <a:gd name="connsiteX84" fmla="*/ 266041 w 1803170"/>
                <a:gd name="connsiteY84" fmla="*/ 2919859 h 3170327"/>
                <a:gd name="connsiteX85" fmla="*/ 250153 w 1803170"/>
                <a:gd name="connsiteY85" fmla="*/ 2935748 h 3170327"/>
                <a:gd name="connsiteX86" fmla="*/ 225027 w 1803170"/>
                <a:gd name="connsiteY86" fmla="*/ 2947202 h 3170327"/>
                <a:gd name="connsiteX87" fmla="*/ 157777 w 1803170"/>
                <a:gd name="connsiteY87" fmla="*/ 2997454 h 3170327"/>
                <a:gd name="connsiteX88" fmla="*/ 64293 w 1803170"/>
                <a:gd name="connsiteY88" fmla="*/ 3011496 h 3170327"/>
                <a:gd name="connsiteX89" fmla="*/ 0 w 1803170"/>
                <a:gd name="connsiteY89" fmla="*/ 3036622 h 3170327"/>
                <a:gd name="connsiteX90" fmla="*/ 0 w 1803170"/>
                <a:gd name="connsiteY90" fmla="*/ 3058792 h 3170327"/>
                <a:gd name="connsiteX91" fmla="*/ 7760 w 1803170"/>
                <a:gd name="connsiteY91" fmla="*/ 3080962 h 3170327"/>
                <a:gd name="connsiteX92" fmla="*/ 62076 w 1803170"/>
                <a:gd name="connsiteY92" fmla="*/ 3130475 h 3170327"/>
                <a:gd name="connsiteX93" fmla="*/ 169232 w 1803170"/>
                <a:gd name="connsiteY93" fmla="*/ 3143408 h 3170327"/>
                <a:gd name="connsiteX94" fmla="*/ 229830 w 1803170"/>
                <a:gd name="connsiteY94" fmla="*/ 3154493 h 3170327"/>
                <a:gd name="connsiteX95" fmla="*/ 272693 w 1803170"/>
                <a:gd name="connsiteY95" fmla="*/ 3170751 h 3170327"/>
                <a:gd name="connsiteX96" fmla="*/ 284517 w 1803170"/>
                <a:gd name="connsiteY96" fmla="*/ 3172968 h 3170327"/>
                <a:gd name="connsiteX97" fmla="*/ 336616 w 1803170"/>
                <a:gd name="connsiteY97" fmla="*/ 3172968 h 3170327"/>
                <a:gd name="connsiteX98" fmla="*/ 356200 w 1803170"/>
                <a:gd name="connsiteY98" fmla="*/ 3166317 h 3170327"/>
                <a:gd name="connsiteX99" fmla="*/ 404235 w 1803170"/>
                <a:gd name="connsiteY99" fmla="*/ 3110892 h 3170327"/>
                <a:gd name="connsiteX100" fmla="*/ 396845 w 1803170"/>
                <a:gd name="connsiteY100" fmla="*/ 2988217 h 3170327"/>
                <a:gd name="connsiteX101" fmla="*/ 395367 w 1803170"/>
                <a:gd name="connsiteY101" fmla="*/ 2966416 h 3170327"/>
                <a:gd name="connsiteX102" fmla="*/ 437860 w 1803170"/>
                <a:gd name="connsiteY102" fmla="*/ 2785730 h 3170327"/>
                <a:gd name="connsiteX103" fmla="*/ 480722 w 1803170"/>
                <a:gd name="connsiteY103" fmla="*/ 2459459 h 3170327"/>
                <a:gd name="connsiteX104" fmla="*/ 472593 w 1803170"/>
                <a:gd name="connsiteY104" fmla="*/ 2235172 h 3170327"/>
                <a:gd name="connsiteX105" fmla="*/ 479614 w 1803170"/>
                <a:gd name="connsiteY105" fmla="*/ 2216696 h 3170327"/>
                <a:gd name="connsiteX106" fmla="*/ 602288 w 1803170"/>
                <a:gd name="connsiteY106" fmla="*/ 2099195 h 3170327"/>
                <a:gd name="connsiteX107" fmla="*/ 617068 w 1803170"/>
                <a:gd name="connsiteY107" fmla="*/ 2100673 h 3170327"/>
                <a:gd name="connsiteX108" fmla="*/ 730136 w 1803170"/>
                <a:gd name="connsiteY108" fmla="*/ 2281359 h 3170327"/>
                <a:gd name="connsiteX109" fmla="*/ 736418 w 1803170"/>
                <a:gd name="connsiteY109" fmla="*/ 2297248 h 3170327"/>
                <a:gd name="connsiteX110" fmla="*/ 823990 w 1803170"/>
                <a:gd name="connsiteY110" fmla="*/ 2394427 h 3170327"/>
                <a:gd name="connsiteX111" fmla="*/ 882371 w 1803170"/>
                <a:gd name="connsiteY111" fmla="*/ 2404034 h 3170327"/>
                <a:gd name="connsiteX112" fmla="*/ 896782 w 1803170"/>
                <a:gd name="connsiteY112" fmla="*/ 2406251 h 3170327"/>
                <a:gd name="connsiteX113" fmla="*/ 1108506 w 1803170"/>
                <a:gd name="connsiteY113" fmla="*/ 2493823 h 3170327"/>
                <a:gd name="connsiteX114" fmla="*/ 1173908 w 1803170"/>
                <a:gd name="connsiteY114" fmla="*/ 2516363 h 3170327"/>
                <a:gd name="connsiteX115" fmla="*/ 1247439 w 1803170"/>
                <a:gd name="connsiteY115" fmla="*/ 2537424 h 3170327"/>
                <a:gd name="connsiteX116" fmla="*/ 1496483 w 1803170"/>
                <a:gd name="connsiteY116" fmla="*/ 2664164 h 3170327"/>
                <a:gd name="connsiteX117" fmla="*/ 1504982 w 1803170"/>
                <a:gd name="connsiteY117" fmla="*/ 2672662 h 3170327"/>
                <a:gd name="connsiteX118" fmla="*/ 1588489 w 1803170"/>
                <a:gd name="connsiteY118" fmla="*/ 2732522 h 3170327"/>
                <a:gd name="connsiteX119" fmla="*/ 1711164 w 1803170"/>
                <a:gd name="connsiteY119" fmla="*/ 2834873 h 3170327"/>
                <a:gd name="connsiteX120" fmla="*/ 1732226 w 1803170"/>
                <a:gd name="connsiteY120" fmla="*/ 2871085 h 3170327"/>
                <a:gd name="connsiteX121" fmla="*/ 1758830 w 1803170"/>
                <a:gd name="connsiteY121" fmla="*/ 2892885 h 3170327"/>
                <a:gd name="connsiteX122" fmla="*/ 1781739 w 1803170"/>
                <a:gd name="connsiteY122" fmla="*/ 2884756 h 3170327"/>
                <a:gd name="connsiteX123" fmla="*/ 1796519 w 1803170"/>
                <a:gd name="connsiteY123" fmla="*/ 2849653 h 3170327"/>
                <a:gd name="connsiteX124" fmla="*/ 1778413 w 1803170"/>
                <a:gd name="connsiteY124" fmla="*/ 2671923 h 3170327"/>
                <a:gd name="connsiteX125" fmla="*/ 743808 w 1803170"/>
                <a:gd name="connsiteY125" fmla="*/ 261661 h 3170327"/>
                <a:gd name="connsiteX126" fmla="*/ 734940 w 1803170"/>
                <a:gd name="connsiteY126" fmla="*/ 130488 h 3170327"/>
                <a:gd name="connsiteX127" fmla="*/ 743808 w 1803170"/>
                <a:gd name="connsiteY127" fmla="*/ 261661 h 3170327"/>
                <a:gd name="connsiteX128" fmla="*/ 835814 w 1803170"/>
                <a:gd name="connsiteY128" fmla="*/ 1132208 h 3170327"/>
                <a:gd name="connsiteX129" fmla="*/ 877198 w 1803170"/>
                <a:gd name="connsiteY129" fmla="*/ 881316 h 3170327"/>
                <a:gd name="connsiteX130" fmla="*/ 898260 w 1803170"/>
                <a:gd name="connsiteY130" fmla="*/ 835498 h 3170327"/>
                <a:gd name="connsiteX131" fmla="*/ 911931 w 1803170"/>
                <a:gd name="connsiteY131" fmla="*/ 832542 h 3170327"/>
                <a:gd name="connsiteX132" fmla="*/ 1091509 w 1803170"/>
                <a:gd name="connsiteY132" fmla="*/ 951152 h 3170327"/>
                <a:gd name="connsiteX133" fmla="*/ 1094465 w 1803170"/>
                <a:gd name="connsiteY133" fmla="*/ 961867 h 3170327"/>
                <a:gd name="connsiteX134" fmla="*/ 887544 w 1803170"/>
                <a:gd name="connsiteY134" fmla="*/ 1122231 h 3170327"/>
                <a:gd name="connsiteX135" fmla="*/ 843943 w 1803170"/>
                <a:gd name="connsiteY135" fmla="*/ 1136272 h 3170327"/>
                <a:gd name="connsiteX136" fmla="*/ 835814 w 1803170"/>
                <a:gd name="connsiteY136" fmla="*/ 1132208 h 3170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1803170" h="3170327">
                  <a:moveTo>
                    <a:pt x="1778413" y="2671923"/>
                  </a:moveTo>
                  <a:cubicBezTo>
                    <a:pt x="1777305" y="2669706"/>
                    <a:pt x="1775827" y="2667859"/>
                    <a:pt x="1773979" y="2666011"/>
                  </a:cubicBezTo>
                  <a:cubicBezTo>
                    <a:pt x="1759199" y="2649753"/>
                    <a:pt x="1746636" y="2632017"/>
                    <a:pt x="1733704" y="2614281"/>
                  </a:cubicBezTo>
                  <a:cubicBezTo>
                    <a:pt x="1726314" y="2603935"/>
                    <a:pt x="1721880" y="2593589"/>
                    <a:pt x="1722619" y="2580287"/>
                  </a:cubicBezTo>
                  <a:cubicBezTo>
                    <a:pt x="1723358" y="2568832"/>
                    <a:pt x="1721880" y="2557008"/>
                    <a:pt x="1719663" y="2545923"/>
                  </a:cubicBezTo>
                  <a:cubicBezTo>
                    <a:pt x="1712273" y="2505278"/>
                    <a:pt x="1695645" y="2469805"/>
                    <a:pt x="1662390" y="2443201"/>
                  </a:cubicBezTo>
                  <a:cubicBezTo>
                    <a:pt x="1649088" y="2432855"/>
                    <a:pt x="1635786" y="2429530"/>
                    <a:pt x="1618789" y="2436181"/>
                  </a:cubicBezTo>
                  <a:cubicBezTo>
                    <a:pt x="1576296" y="2452808"/>
                    <a:pt x="1534912" y="2470914"/>
                    <a:pt x="1493527" y="2489389"/>
                  </a:cubicBezTo>
                  <a:cubicBezTo>
                    <a:pt x="1486507" y="2492715"/>
                    <a:pt x="1481334" y="2492715"/>
                    <a:pt x="1474313" y="2488280"/>
                  </a:cubicBezTo>
                  <a:cubicBezTo>
                    <a:pt x="1412976" y="2449113"/>
                    <a:pt x="1351639" y="2410316"/>
                    <a:pt x="1290301" y="2371518"/>
                  </a:cubicBezTo>
                  <a:cubicBezTo>
                    <a:pt x="1285867" y="2368562"/>
                    <a:pt x="1281064" y="2365606"/>
                    <a:pt x="1277369" y="2361911"/>
                  </a:cubicBezTo>
                  <a:cubicBezTo>
                    <a:pt x="1232289" y="2312028"/>
                    <a:pt x="1176125" y="2279142"/>
                    <a:pt x="1114788" y="2253647"/>
                  </a:cubicBezTo>
                  <a:cubicBezTo>
                    <a:pt x="1074512" y="2237019"/>
                    <a:pt x="1032389" y="2227042"/>
                    <a:pt x="989527" y="2221131"/>
                  </a:cubicBezTo>
                  <a:cubicBezTo>
                    <a:pt x="975485" y="2219283"/>
                    <a:pt x="964031" y="2214849"/>
                    <a:pt x="955163" y="2199699"/>
                  </a:cubicBezTo>
                  <a:cubicBezTo>
                    <a:pt x="938905" y="2171987"/>
                    <a:pt x="924864" y="2143904"/>
                    <a:pt x="914148" y="2113975"/>
                  </a:cubicBezTo>
                  <a:cubicBezTo>
                    <a:pt x="883479" y="2026403"/>
                    <a:pt x="866482" y="1935505"/>
                    <a:pt x="852072" y="1843869"/>
                  </a:cubicBezTo>
                  <a:cubicBezTo>
                    <a:pt x="849116" y="1823916"/>
                    <a:pt x="844682" y="1803963"/>
                    <a:pt x="842095" y="1784010"/>
                  </a:cubicBezTo>
                  <a:cubicBezTo>
                    <a:pt x="840248" y="1769968"/>
                    <a:pt x="842834" y="1768121"/>
                    <a:pt x="856506" y="1768121"/>
                  </a:cubicBezTo>
                  <a:cubicBezTo>
                    <a:pt x="877198" y="1767751"/>
                    <a:pt x="897890" y="1767382"/>
                    <a:pt x="918582" y="1767751"/>
                  </a:cubicBezTo>
                  <a:cubicBezTo>
                    <a:pt x="927081" y="1767751"/>
                    <a:pt x="930037" y="1764795"/>
                    <a:pt x="930406" y="1756666"/>
                  </a:cubicBezTo>
                  <a:cubicBezTo>
                    <a:pt x="931884" y="1734127"/>
                    <a:pt x="931515" y="1711218"/>
                    <a:pt x="936688" y="1689047"/>
                  </a:cubicBezTo>
                  <a:cubicBezTo>
                    <a:pt x="944817" y="1655053"/>
                    <a:pt x="947403" y="1620690"/>
                    <a:pt x="947034" y="1585587"/>
                  </a:cubicBezTo>
                  <a:cubicBezTo>
                    <a:pt x="945556" y="1462912"/>
                    <a:pt x="907867" y="1351323"/>
                    <a:pt x="847268" y="1246014"/>
                  </a:cubicBezTo>
                  <a:cubicBezTo>
                    <a:pt x="841726" y="1236407"/>
                    <a:pt x="841726" y="1233451"/>
                    <a:pt x="852811" y="1229387"/>
                  </a:cubicBezTo>
                  <a:cubicBezTo>
                    <a:pt x="978072" y="1185047"/>
                    <a:pt x="1096313" y="1125187"/>
                    <a:pt x="1209750" y="1056090"/>
                  </a:cubicBezTo>
                  <a:cubicBezTo>
                    <a:pt x="1227116" y="1045375"/>
                    <a:pt x="1243005" y="1032812"/>
                    <a:pt x="1253721" y="1015076"/>
                  </a:cubicBezTo>
                  <a:cubicBezTo>
                    <a:pt x="1261111" y="1002882"/>
                    <a:pt x="1264436" y="989580"/>
                    <a:pt x="1258894" y="975908"/>
                  </a:cubicBezTo>
                  <a:cubicBezTo>
                    <a:pt x="1248917" y="949674"/>
                    <a:pt x="1235984" y="924917"/>
                    <a:pt x="1217140" y="903486"/>
                  </a:cubicBezTo>
                  <a:cubicBezTo>
                    <a:pt x="1189058" y="870600"/>
                    <a:pt x="1158758" y="839932"/>
                    <a:pt x="1125503" y="812958"/>
                  </a:cubicBezTo>
                  <a:cubicBezTo>
                    <a:pt x="1053820" y="754577"/>
                    <a:pt x="988418" y="689914"/>
                    <a:pt x="925972" y="621925"/>
                  </a:cubicBezTo>
                  <a:cubicBezTo>
                    <a:pt x="921538" y="616752"/>
                    <a:pt x="915996" y="613427"/>
                    <a:pt x="910084" y="610471"/>
                  </a:cubicBezTo>
                  <a:cubicBezTo>
                    <a:pt x="834336" y="570195"/>
                    <a:pt x="758588" y="529180"/>
                    <a:pt x="682470" y="490013"/>
                  </a:cubicBezTo>
                  <a:cubicBezTo>
                    <a:pt x="664365" y="480776"/>
                    <a:pt x="654019" y="467473"/>
                    <a:pt x="647368" y="449368"/>
                  </a:cubicBezTo>
                  <a:cubicBezTo>
                    <a:pt x="630740" y="403550"/>
                    <a:pt x="645520" y="369925"/>
                    <a:pt x="691708" y="351080"/>
                  </a:cubicBezTo>
                  <a:cubicBezTo>
                    <a:pt x="692816" y="387661"/>
                    <a:pt x="707596" y="419069"/>
                    <a:pt x="729028" y="447890"/>
                  </a:cubicBezTo>
                  <a:cubicBezTo>
                    <a:pt x="766717" y="498142"/>
                    <a:pt x="816600" y="534353"/>
                    <a:pt x="869808" y="566870"/>
                  </a:cubicBezTo>
                  <a:cubicBezTo>
                    <a:pt x="872025" y="561327"/>
                    <a:pt x="868330" y="559480"/>
                    <a:pt x="865743" y="556893"/>
                  </a:cubicBezTo>
                  <a:cubicBezTo>
                    <a:pt x="806623" y="496295"/>
                    <a:pt x="812535" y="421655"/>
                    <a:pt x="855397" y="360318"/>
                  </a:cubicBezTo>
                  <a:cubicBezTo>
                    <a:pt x="864265" y="347755"/>
                    <a:pt x="872394" y="334822"/>
                    <a:pt x="879784" y="321520"/>
                  </a:cubicBezTo>
                  <a:cubicBezTo>
                    <a:pt x="908975" y="266834"/>
                    <a:pt x="922647" y="209191"/>
                    <a:pt x="910453" y="147115"/>
                  </a:cubicBezTo>
                  <a:cubicBezTo>
                    <a:pt x="892347" y="54370"/>
                    <a:pt x="802559" y="12986"/>
                    <a:pt x="724963" y="62130"/>
                  </a:cubicBezTo>
                  <a:cubicBezTo>
                    <a:pt x="717204" y="66933"/>
                    <a:pt x="708335" y="77649"/>
                    <a:pt x="703162" y="76171"/>
                  </a:cubicBezTo>
                  <a:cubicBezTo>
                    <a:pt x="695772" y="73954"/>
                    <a:pt x="690969" y="62869"/>
                    <a:pt x="685796" y="54740"/>
                  </a:cubicBezTo>
                  <a:cubicBezTo>
                    <a:pt x="672124" y="32939"/>
                    <a:pt x="652541" y="22223"/>
                    <a:pt x="627045" y="18898"/>
                  </a:cubicBezTo>
                  <a:cubicBezTo>
                    <a:pt x="585291" y="12986"/>
                    <a:pt x="543907" y="6704"/>
                    <a:pt x="502153" y="792"/>
                  </a:cubicBezTo>
                  <a:cubicBezTo>
                    <a:pt x="457074" y="-5489"/>
                    <a:pt x="411256" y="26288"/>
                    <a:pt x="402388" y="70998"/>
                  </a:cubicBezTo>
                  <a:cubicBezTo>
                    <a:pt x="400171" y="82452"/>
                    <a:pt x="399432" y="93907"/>
                    <a:pt x="400540" y="105361"/>
                  </a:cubicBezTo>
                  <a:cubicBezTo>
                    <a:pt x="400910" y="109056"/>
                    <a:pt x="401279" y="112382"/>
                    <a:pt x="397215" y="114968"/>
                  </a:cubicBezTo>
                  <a:cubicBezTo>
                    <a:pt x="384652" y="123467"/>
                    <a:pt x="380218" y="136769"/>
                    <a:pt x="377262" y="150810"/>
                  </a:cubicBezTo>
                  <a:cubicBezTo>
                    <a:pt x="372458" y="172611"/>
                    <a:pt x="370980" y="194781"/>
                    <a:pt x="375045" y="216212"/>
                  </a:cubicBezTo>
                  <a:cubicBezTo>
                    <a:pt x="380218" y="242077"/>
                    <a:pt x="372458" y="263139"/>
                    <a:pt x="357678" y="283092"/>
                  </a:cubicBezTo>
                  <a:cubicBezTo>
                    <a:pt x="356200" y="284939"/>
                    <a:pt x="355091" y="287156"/>
                    <a:pt x="353613" y="289373"/>
                  </a:cubicBezTo>
                  <a:cubicBezTo>
                    <a:pt x="339572" y="311913"/>
                    <a:pt x="339203" y="312283"/>
                    <a:pt x="363590" y="321151"/>
                  </a:cubicBezTo>
                  <a:cubicBezTo>
                    <a:pt x="372828" y="324476"/>
                    <a:pt x="375414" y="328541"/>
                    <a:pt x="374675" y="338148"/>
                  </a:cubicBezTo>
                  <a:cubicBezTo>
                    <a:pt x="372458" y="363643"/>
                    <a:pt x="371350" y="389509"/>
                    <a:pt x="376523" y="414635"/>
                  </a:cubicBezTo>
                  <a:cubicBezTo>
                    <a:pt x="380587" y="434218"/>
                    <a:pt x="385760" y="438652"/>
                    <a:pt x="405344" y="441239"/>
                  </a:cubicBezTo>
                  <a:cubicBezTo>
                    <a:pt x="422341" y="443456"/>
                    <a:pt x="438968" y="443456"/>
                    <a:pt x="455966" y="442717"/>
                  </a:cubicBezTo>
                  <a:cubicBezTo>
                    <a:pt x="460769" y="442347"/>
                    <a:pt x="464095" y="443086"/>
                    <a:pt x="467420" y="447890"/>
                  </a:cubicBezTo>
                  <a:cubicBezTo>
                    <a:pt x="486634" y="477820"/>
                    <a:pt x="478505" y="507749"/>
                    <a:pt x="446358" y="523268"/>
                  </a:cubicBezTo>
                  <a:cubicBezTo>
                    <a:pt x="438229" y="527333"/>
                    <a:pt x="429731" y="529919"/>
                    <a:pt x="420493" y="531028"/>
                  </a:cubicBezTo>
                  <a:cubicBezTo>
                    <a:pt x="345115" y="540635"/>
                    <a:pt x="293015" y="579433"/>
                    <a:pt x="267150" y="651855"/>
                  </a:cubicBezTo>
                  <a:cubicBezTo>
                    <a:pt x="260129" y="671808"/>
                    <a:pt x="256434" y="692500"/>
                    <a:pt x="254587" y="713562"/>
                  </a:cubicBezTo>
                  <a:cubicBezTo>
                    <a:pt x="254217" y="717626"/>
                    <a:pt x="255326" y="722060"/>
                    <a:pt x="247936" y="720582"/>
                  </a:cubicBezTo>
                  <a:cubicBezTo>
                    <a:pt x="226505" y="716148"/>
                    <a:pt x="208030" y="724647"/>
                    <a:pt x="190294" y="734623"/>
                  </a:cubicBezTo>
                  <a:cubicBezTo>
                    <a:pt x="170340" y="746448"/>
                    <a:pt x="152974" y="761597"/>
                    <a:pt x="136346" y="778225"/>
                  </a:cubicBezTo>
                  <a:cubicBezTo>
                    <a:pt x="130434" y="784137"/>
                    <a:pt x="128587" y="790049"/>
                    <a:pt x="128956" y="797808"/>
                  </a:cubicBezTo>
                  <a:cubicBezTo>
                    <a:pt x="133760" y="909768"/>
                    <a:pt x="137824" y="1021357"/>
                    <a:pt x="142258" y="1133316"/>
                  </a:cubicBezTo>
                  <a:cubicBezTo>
                    <a:pt x="142258" y="1137011"/>
                    <a:pt x="142628" y="1140706"/>
                    <a:pt x="144475" y="1144032"/>
                  </a:cubicBezTo>
                  <a:cubicBezTo>
                    <a:pt x="154082" y="1161398"/>
                    <a:pt x="164798" y="1178026"/>
                    <a:pt x="179948" y="1191328"/>
                  </a:cubicBezTo>
                  <a:cubicBezTo>
                    <a:pt x="204704" y="1213129"/>
                    <a:pt x="230200" y="1210912"/>
                    <a:pt x="250522" y="1184677"/>
                  </a:cubicBezTo>
                  <a:cubicBezTo>
                    <a:pt x="253848" y="1180613"/>
                    <a:pt x="256434" y="1175809"/>
                    <a:pt x="258651" y="1171005"/>
                  </a:cubicBezTo>
                  <a:cubicBezTo>
                    <a:pt x="288581" y="1111146"/>
                    <a:pt x="318141" y="1051287"/>
                    <a:pt x="347701" y="991427"/>
                  </a:cubicBezTo>
                  <a:cubicBezTo>
                    <a:pt x="349549" y="987732"/>
                    <a:pt x="351766" y="984037"/>
                    <a:pt x="353983" y="979973"/>
                  </a:cubicBezTo>
                  <a:cubicBezTo>
                    <a:pt x="355461" y="981451"/>
                    <a:pt x="356200" y="981820"/>
                    <a:pt x="356569" y="982559"/>
                  </a:cubicBezTo>
                  <a:cubicBezTo>
                    <a:pt x="359156" y="988471"/>
                    <a:pt x="362112" y="994383"/>
                    <a:pt x="364699" y="1000665"/>
                  </a:cubicBezTo>
                  <a:cubicBezTo>
                    <a:pt x="404974" y="1098583"/>
                    <a:pt x="421232" y="1201305"/>
                    <a:pt x="429731" y="1305874"/>
                  </a:cubicBezTo>
                  <a:cubicBezTo>
                    <a:pt x="433056" y="1346150"/>
                    <a:pt x="430100" y="1386795"/>
                    <a:pt x="433056" y="1427070"/>
                  </a:cubicBezTo>
                  <a:cubicBezTo>
                    <a:pt x="440446" y="1535704"/>
                    <a:pt x="462986" y="1641012"/>
                    <a:pt x="492177" y="1745581"/>
                  </a:cubicBezTo>
                  <a:cubicBezTo>
                    <a:pt x="494763" y="1754819"/>
                    <a:pt x="493655" y="1761839"/>
                    <a:pt x="488851" y="1769968"/>
                  </a:cubicBezTo>
                  <a:cubicBezTo>
                    <a:pt x="438599" y="1856062"/>
                    <a:pt x="389086" y="1942156"/>
                    <a:pt x="338833" y="2028250"/>
                  </a:cubicBezTo>
                  <a:cubicBezTo>
                    <a:pt x="324423" y="2052638"/>
                    <a:pt x="311121" y="2077764"/>
                    <a:pt x="294124" y="2101042"/>
                  </a:cubicBezTo>
                  <a:cubicBezTo>
                    <a:pt x="249044" y="2162380"/>
                    <a:pt x="247936" y="2226304"/>
                    <a:pt x="290059" y="2290967"/>
                  </a:cubicBezTo>
                  <a:cubicBezTo>
                    <a:pt x="293385" y="2296139"/>
                    <a:pt x="294124" y="2301682"/>
                    <a:pt x="294493" y="2307224"/>
                  </a:cubicBezTo>
                  <a:cubicBezTo>
                    <a:pt x="305948" y="2436550"/>
                    <a:pt x="309273" y="2566246"/>
                    <a:pt x="299666" y="2695941"/>
                  </a:cubicBezTo>
                  <a:cubicBezTo>
                    <a:pt x="294124" y="2771319"/>
                    <a:pt x="284517" y="2846328"/>
                    <a:pt x="266041" y="2919859"/>
                  </a:cubicBezTo>
                  <a:cubicBezTo>
                    <a:pt x="263824" y="2929096"/>
                    <a:pt x="259390" y="2933161"/>
                    <a:pt x="250153" y="2935748"/>
                  </a:cubicBezTo>
                  <a:cubicBezTo>
                    <a:pt x="241285" y="2938334"/>
                    <a:pt x="231308" y="2937965"/>
                    <a:pt x="225027" y="2947202"/>
                  </a:cubicBezTo>
                  <a:cubicBezTo>
                    <a:pt x="208769" y="2971959"/>
                    <a:pt x="185121" y="2987478"/>
                    <a:pt x="157777" y="2997454"/>
                  </a:cubicBezTo>
                  <a:cubicBezTo>
                    <a:pt x="127478" y="3008539"/>
                    <a:pt x="96440" y="3013343"/>
                    <a:pt x="64293" y="3011496"/>
                  </a:cubicBezTo>
                  <a:cubicBezTo>
                    <a:pt x="39167" y="3010387"/>
                    <a:pt x="15519" y="3012604"/>
                    <a:pt x="0" y="3036622"/>
                  </a:cubicBezTo>
                  <a:cubicBezTo>
                    <a:pt x="0" y="3044012"/>
                    <a:pt x="0" y="3051402"/>
                    <a:pt x="0" y="3058792"/>
                  </a:cubicBezTo>
                  <a:cubicBezTo>
                    <a:pt x="3326" y="3065812"/>
                    <a:pt x="2956" y="3074311"/>
                    <a:pt x="7760" y="3080962"/>
                  </a:cubicBezTo>
                  <a:cubicBezTo>
                    <a:pt x="22909" y="3100915"/>
                    <a:pt x="39906" y="3118282"/>
                    <a:pt x="62076" y="3130475"/>
                  </a:cubicBezTo>
                  <a:cubicBezTo>
                    <a:pt x="96071" y="3148581"/>
                    <a:pt x="131912" y="3154862"/>
                    <a:pt x="169232" y="3143408"/>
                  </a:cubicBezTo>
                  <a:cubicBezTo>
                    <a:pt x="191402" y="3136757"/>
                    <a:pt x="212464" y="3139713"/>
                    <a:pt x="229830" y="3154493"/>
                  </a:cubicBezTo>
                  <a:cubicBezTo>
                    <a:pt x="242763" y="3165578"/>
                    <a:pt x="256804" y="3169642"/>
                    <a:pt x="272693" y="3170751"/>
                  </a:cubicBezTo>
                  <a:cubicBezTo>
                    <a:pt x="276757" y="3171120"/>
                    <a:pt x="280822" y="3171120"/>
                    <a:pt x="284517" y="3172968"/>
                  </a:cubicBezTo>
                  <a:cubicBezTo>
                    <a:pt x="301883" y="3172968"/>
                    <a:pt x="319250" y="3172968"/>
                    <a:pt x="336616" y="3172968"/>
                  </a:cubicBezTo>
                  <a:cubicBezTo>
                    <a:pt x="342159" y="3168534"/>
                    <a:pt x="349549" y="3168534"/>
                    <a:pt x="356200" y="3166317"/>
                  </a:cubicBezTo>
                  <a:cubicBezTo>
                    <a:pt x="382804" y="3157079"/>
                    <a:pt x="399432" y="3140452"/>
                    <a:pt x="404235" y="3110892"/>
                  </a:cubicBezTo>
                  <a:cubicBezTo>
                    <a:pt x="410517" y="3069138"/>
                    <a:pt x="408300" y="3028493"/>
                    <a:pt x="396845" y="2988217"/>
                  </a:cubicBezTo>
                  <a:cubicBezTo>
                    <a:pt x="394628" y="2980827"/>
                    <a:pt x="394259" y="2973806"/>
                    <a:pt x="395367" y="2966416"/>
                  </a:cubicBezTo>
                  <a:cubicBezTo>
                    <a:pt x="404974" y="2905079"/>
                    <a:pt x="418646" y="2844481"/>
                    <a:pt x="437860" y="2785730"/>
                  </a:cubicBezTo>
                  <a:cubicBezTo>
                    <a:pt x="472593" y="2679313"/>
                    <a:pt x="481461" y="2570310"/>
                    <a:pt x="480722" y="2459459"/>
                  </a:cubicBezTo>
                  <a:cubicBezTo>
                    <a:pt x="480353" y="2384820"/>
                    <a:pt x="477397" y="2309811"/>
                    <a:pt x="472593" y="2235172"/>
                  </a:cubicBezTo>
                  <a:cubicBezTo>
                    <a:pt x="472224" y="2227412"/>
                    <a:pt x="474071" y="2222239"/>
                    <a:pt x="479614" y="2216696"/>
                  </a:cubicBezTo>
                  <a:cubicBezTo>
                    <a:pt x="520628" y="2177899"/>
                    <a:pt x="561643" y="2138732"/>
                    <a:pt x="602288" y="2099195"/>
                  </a:cubicBezTo>
                  <a:cubicBezTo>
                    <a:pt x="609309" y="2092544"/>
                    <a:pt x="611895" y="2092174"/>
                    <a:pt x="617068" y="2100673"/>
                  </a:cubicBezTo>
                  <a:cubicBezTo>
                    <a:pt x="654388" y="2160902"/>
                    <a:pt x="692447" y="2221131"/>
                    <a:pt x="730136" y="2281359"/>
                  </a:cubicBezTo>
                  <a:cubicBezTo>
                    <a:pt x="733092" y="2286163"/>
                    <a:pt x="735309" y="2291336"/>
                    <a:pt x="736418" y="2297248"/>
                  </a:cubicBezTo>
                  <a:cubicBezTo>
                    <a:pt x="747503" y="2346022"/>
                    <a:pt x="776693" y="2378538"/>
                    <a:pt x="823990" y="2394427"/>
                  </a:cubicBezTo>
                  <a:cubicBezTo>
                    <a:pt x="842834" y="2400708"/>
                    <a:pt x="862418" y="2403665"/>
                    <a:pt x="882371" y="2404034"/>
                  </a:cubicBezTo>
                  <a:cubicBezTo>
                    <a:pt x="887174" y="2404034"/>
                    <a:pt x="891978" y="2404034"/>
                    <a:pt x="896782" y="2406251"/>
                  </a:cubicBezTo>
                  <a:cubicBezTo>
                    <a:pt x="965139" y="2440615"/>
                    <a:pt x="1036823" y="2466849"/>
                    <a:pt x="1108506" y="2493823"/>
                  </a:cubicBezTo>
                  <a:cubicBezTo>
                    <a:pt x="1129937" y="2501952"/>
                    <a:pt x="1150999" y="2512668"/>
                    <a:pt x="1173908" y="2516363"/>
                  </a:cubicBezTo>
                  <a:cubicBezTo>
                    <a:pt x="1199404" y="2520797"/>
                    <a:pt x="1223791" y="2527817"/>
                    <a:pt x="1247439" y="2537424"/>
                  </a:cubicBezTo>
                  <a:cubicBezTo>
                    <a:pt x="1334272" y="2572158"/>
                    <a:pt x="1415932" y="2617606"/>
                    <a:pt x="1496483" y="2664164"/>
                  </a:cubicBezTo>
                  <a:cubicBezTo>
                    <a:pt x="1500178" y="2666381"/>
                    <a:pt x="1502765" y="2669337"/>
                    <a:pt x="1504982" y="2672662"/>
                  </a:cubicBezTo>
                  <a:cubicBezTo>
                    <a:pt x="1524566" y="2704070"/>
                    <a:pt x="1550800" y="2725131"/>
                    <a:pt x="1588489" y="2732522"/>
                  </a:cubicBezTo>
                  <a:cubicBezTo>
                    <a:pt x="1647610" y="2743976"/>
                    <a:pt x="1684929" y="2783513"/>
                    <a:pt x="1711164" y="2834873"/>
                  </a:cubicBezTo>
                  <a:cubicBezTo>
                    <a:pt x="1717446" y="2847437"/>
                    <a:pt x="1723727" y="2860000"/>
                    <a:pt x="1732226" y="2871085"/>
                  </a:cubicBezTo>
                  <a:cubicBezTo>
                    <a:pt x="1739246" y="2880322"/>
                    <a:pt x="1747375" y="2888821"/>
                    <a:pt x="1758830" y="2892885"/>
                  </a:cubicBezTo>
                  <a:cubicBezTo>
                    <a:pt x="1768437" y="2896211"/>
                    <a:pt x="1776196" y="2895102"/>
                    <a:pt x="1781739" y="2884756"/>
                  </a:cubicBezTo>
                  <a:cubicBezTo>
                    <a:pt x="1787651" y="2873302"/>
                    <a:pt x="1793194" y="2861847"/>
                    <a:pt x="1796519" y="2849653"/>
                  </a:cubicBezTo>
                  <a:cubicBezTo>
                    <a:pt x="1816103" y="2788316"/>
                    <a:pt x="1802431" y="2729565"/>
                    <a:pt x="1778413" y="2671923"/>
                  </a:cubicBezTo>
                  <a:close/>
                  <a:moveTo>
                    <a:pt x="743808" y="261661"/>
                  </a:moveTo>
                  <a:cubicBezTo>
                    <a:pt x="751937" y="217690"/>
                    <a:pt x="747503" y="174828"/>
                    <a:pt x="734940" y="130488"/>
                  </a:cubicBezTo>
                  <a:cubicBezTo>
                    <a:pt x="776324" y="154875"/>
                    <a:pt x="773737" y="213256"/>
                    <a:pt x="743808" y="261661"/>
                  </a:cubicBezTo>
                  <a:close/>
                  <a:moveTo>
                    <a:pt x="835814" y="1132208"/>
                  </a:moveTo>
                  <a:cubicBezTo>
                    <a:pt x="843573" y="1046114"/>
                    <a:pt x="851702" y="962237"/>
                    <a:pt x="877198" y="881316"/>
                  </a:cubicBezTo>
                  <a:cubicBezTo>
                    <a:pt x="882371" y="865058"/>
                    <a:pt x="889022" y="849539"/>
                    <a:pt x="898260" y="835498"/>
                  </a:cubicBezTo>
                  <a:cubicBezTo>
                    <a:pt x="901955" y="829955"/>
                    <a:pt x="904911" y="827738"/>
                    <a:pt x="911931" y="832542"/>
                  </a:cubicBezTo>
                  <a:cubicBezTo>
                    <a:pt x="971421" y="872448"/>
                    <a:pt x="1031650" y="911615"/>
                    <a:pt x="1091509" y="951152"/>
                  </a:cubicBezTo>
                  <a:cubicBezTo>
                    <a:pt x="1095574" y="954108"/>
                    <a:pt x="1100377" y="955586"/>
                    <a:pt x="1094465" y="961867"/>
                  </a:cubicBezTo>
                  <a:cubicBezTo>
                    <a:pt x="1034606" y="1026900"/>
                    <a:pt x="969943" y="1085651"/>
                    <a:pt x="887544" y="1122231"/>
                  </a:cubicBezTo>
                  <a:cubicBezTo>
                    <a:pt x="873503" y="1128513"/>
                    <a:pt x="859092" y="1132947"/>
                    <a:pt x="843943" y="1136272"/>
                  </a:cubicBezTo>
                  <a:cubicBezTo>
                    <a:pt x="837661" y="1138120"/>
                    <a:pt x="834336" y="1137381"/>
                    <a:pt x="835814" y="1132208"/>
                  </a:cubicBezTo>
                  <a:close/>
                </a:path>
              </a:pathLst>
            </a:custGeom>
            <a:solidFill>
              <a:schemeClr val="accent3">
                <a:alpha val="29000"/>
              </a:schemeClr>
            </a:solidFill>
            <a:ln w="36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795" dirty="0"/>
            </a:p>
          </p:txBody>
        </p:sp>
        <p:sp>
          <p:nvSpPr>
            <p:cNvPr id="26" name="Graphic 9">
              <a:extLst>
                <a:ext uri="{FF2B5EF4-FFF2-40B4-BE49-F238E27FC236}">
                  <a16:creationId xmlns:a16="http://schemas.microsoft.com/office/drawing/2014/main" id="{45546476-458E-35C6-1620-3D28E043478A}"/>
                </a:ext>
              </a:extLst>
            </p:cNvPr>
            <p:cNvSpPr/>
            <p:nvPr/>
          </p:nvSpPr>
          <p:spPr>
            <a:xfrm>
              <a:off x="8770196" y="2049620"/>
              <a:ext cx="2041618" cy="3945845"/>
            </a:xfrm>
            <a:custGeom>
              <a:avLst/>
              <a:gdLst>
                <a:gd name="connsiteX0" fmla="*/ 1778413 w 1803170"/>
                <a:gd name="connsiteY0" fmla="*/ 2671923 h 3170327"/>
                <a:gd name="connsiteX1" fmla="*/ 1773979 w 1803170"/>
                <a:gd name="connsiteY1" fmla="*/ 2666011 h 3170327"/>
                <a:gd name="connsiteX2" fmla="*/ 1733704 w 1803170"/>
                <a:gd name="connsiteY2" fmla="*/ 2614281 h 3170327"/>
                <a:gd name="connsiteX3" fmla="*/ 1722619 w 1803170"/>
                <a:gd name="connsiteY3" fmla="*/ 2580287 h 3170327"/>
                <a:gd name="connsiteX4" fmla="*/ 1719663 w 1803170"/>
                <a:gd name="connsiteY4" fmla="*/ 2545923 h 3170327"/>
                <a:gd name="connsiteX5" fmla="*/ 1662390 w 1803170"/>
                <a:gd name="connsiteY5" fmla="*/ 2443201 h 3170327"/>
                <a:gd name="connsiteX6" fmla="*/ 1618789 w 1803170"/>
                <a:gd name="connsiteY6" fmla="*/ 2436181 h 3170327"/>
                <a:gd name="connsiteX7" fmla="*/ 1493527 w 1803170"/>
                <a:gd name="connsiteY7" fmla="*/ 2489389 h 3170327"/>
                <a:gd name="connsiteX8" fmla="*/ 1474313 w 1803170"/>
                <a:gd name="connsiteY8" fmla="*/ 2488280 h 3170327"/>
                <a:gd name="connsiteX9" fmla="*/ 1290301 w 1803170"/>
                <a:gd name="connsiteY9" fmla="*/ 2371518 h 3170327"/>
                <a:gd name="connsiteX10" fmla="*/ 1277369 w 1803170"/>
                <a:gd name="connsiteY10" fmla="*/ 2361911 h 3170327"/>
                <a:gd name="connsiteX11" fmla="*/ 1114788 w 1803170"/>
                <a:gd name="connsiteY11" fmla="*/ 2253647 h 3170327"/>
                <a:gd name="connsiteX12" fmla="*/ 989527 w 1803170"/>
                <a:gd name="connsiteY12" fmla="*/ 2221131 h 3170327"/>
                <a:gd name="connsiteX13" fmla="*/ 955163 w 1803170"/>
                <a:gd name="connsiteY13" fmla="*/ 2199699 h 3170327"/>
                <a:gd name="connsiteX14" fmla="*/ 914148 w 1803170"/>
                <a:gd name="connsiteY14" fmla="*/ 2113975 h 3170327"/>
                <a:gd name="connsiteX15" fmla="*/ 852072 w 1803170"/>
                <a:gd name="connsiteY15" fmla="*/ 1843869 h 3170327"/>
                <a:gd name="connsiteX16" fmla="*/ 842095 w 1803170"/>
                <a:gd name="connsiteY16" fmla="*/ 1784010 h 3170327"/>
                <a:gd name="connsiteX17" fmla="*/ 856506 w 1803170"/>
                <a:gd name="connsiteY17" fmla="*/ 1768121 h 3170327"/>
                <a:gd name="connsiteX18" fmla="*/ 918582 w 1803170"/>
                <a:gd name="connsiteY18" fmla="*/ 1767751 h 3170327"/>
                <a:gd name="connsiteX19" fmla="*/ 930406 w 1803170"/>
                <a:gd name="connsiteY19" fmla="*/ 1756666 h 3170327"/>
                <a:gd name="connsiteX20" fmla="*/ 936688 w 1803170"/>
                <a:gd name="connsiteY20" fmla="*/ 1689047 h 3170327"/>
                <a:gd name="connsiteX21" fmla="*/ 947034 w 1803170"/>
                <a:gd name="connsiteY21" fmla="*/ 1585587 h 3170327"/>
                <a:gd name="connsiteX22" fmla="*/ 847268 w 1803170"/>
                <a:gd name="connsiteY22" fmla="*/ 1246014 h 3170327"/>
                <a:gd name="connsiteX23" fmla="*/ 852811 w 1803170"/>
                <a:gd name="connsiteY23" fmla="*/ 1229387 h 3170327"/>
                <a:gd name="connsiteX24" fmla="*/ 1209750 w 1803170"/>
                <a:gd name="connsiteY24" fmla="*/ 1056090 h 3170327"/>
                <a:gd name="connsiteX25" fmla="*/ 1253721 w 1803170"/>
                <a:gd name="connsiteY25" fmla="*/ 1015076 h 3170327"/>
                <a:gd name="connsiteX26" fmla="*/ 1258894 w 1803170"/>
                <a:gd name="connsiteY26" fmla="*/ 975908 h 3170327"/>
                <a:gd name="connsiteX27" fmla="*/ 1217140 w 1803170"/>
                <a:gd name="connsiteY27" fmla="*/ 903486 h 3170327"/>
                <a:gd name="connsiteX28" fmla="*/ 1125503 w 1803170"/>
                <a:gd name="connsiteY28" fmla="*/ 812958 h 3170327"/>
                <a:gd name="connsiteX29" fmla="*/ 925972 w 1803170"/>
                <a:gd name="connsiteY29" fmla="*/ 621925 h 3170327"/>
                <a:gd name="connsiteX30" fmla="*/ 910084 w 1803170"/>
                <a:gd name="connsiteY30" fmla="*/ 610471 h 3170327"/>
                <a:gd name="connsiteX31" fmla="*/ 682470 w 1803170"/>
                <a:gd name="connsiteY31" fmla="*/ 490013 h 3170327"/>
                <a:gd name="connsiteX32" fmla="*/ 647368 w 1803170"/>
                <a:gd name="connsiteY32" fmla="*/ 449368 h 3170327"/>
                <a:gd name="connsiteX33" fmla="*/ 691708 w 1803170"/>
                <a:gd name="connsiteY33" fmla="*/ 351080 h 3170327"/>
                <a:gd name="connsiteX34" fmla="*/ 729028 w 1803170"/>
                <a:gd name="connsiteY34" fmla="*/ 447890 h 3170327"/>
                <a:gd name="connsiteX35" fmla="*/ 869808 w 1803170"/>
                <a:gd name="connsiteY35" fmla="*/ 566870 h 3170327"/>
                <a:gd name="connsiteX36" fmla="*/ 865743 w 1803170"/>
                <a:gd name="connsiteY36" fmla="*/ 556893 h 3170327"/>
                <a:gd name="connsiteX37" fmla="*/ 855397 w 1803170"/>
                <a:gd name="connsiteY37" fmla="*/ 360318 h 3170327"/>
                <a:gd name="connsiteX38" fmla="*/ 879784 w 1803170"/>
                <a:gd name="connsiteY38" fmla="*/ 321520 h 3170327"/>
                <a:gd name="connsiteX39" fmla="*/ 910453 w 1803170"/>
                <a:gd name="connsiteY39" fmla="*/ 147115 h 3170327"/>
                <a:gd name="connsiteX40" fmla="*/ 724963 w 1803170"/>
                <a:gd name="connsiteY40" fmla="*/ 62130 h 3170327"/>
                <a:gd name="connsiteX41" fmla="*/ 703162 w 1803170"/>
                <a:gd name="connsiteY41" fmla="*/ 76171 h 3170327"/>
                <a:gd name="connsiteX42" fmla="*/ 685796 w 1803170"/>
                <a:gd name="connsiteY42" fmla="*/ 54740 h 3170327"/>
                <a:gd name="connsiteX43" fmla="*/ 627045 w 1803170"/>
                <a:gd name="connsiteY43" fmla="*/ 18898 h 3170327"/>
                <a:gd name="connsiteX44" fmla="*/ 502153 w 1803170"/>
                <a:gd name="connsiteY44" fmla="*/ 792 h 3170327"/>
                <a:gd name="connsiteX45" fmla="*/ 402388 w 1803170"/>
                <a:gd name="connsiteY45" fmla="*/ 70998 h 3170327"/>
                <a:gd name="connsiteX46" fmla="*/ 400540 w 1803170"/>
                <a:gd name="connsiteY46" fmla="*/ 105361 h 3170327"/>
                <a:gd name="connsiteX47" fmla="*/ 397215 w 1803170"/>
                <a:gd name="connsiteY47" fmla="*/ 114968 h 3170327"/>
                <a:gd name="connsiteX48" fmla="*/ 377262 w 1803170"/>
                <a:gd name="connsiteY48" fmla="*/ 150810 h 3170327"/>
                <a:gd name="connsiteX49" fmla="*/ 375045 w 1803170"/>
                <a:gd name="connsiteY49" fmla="*/ 216212 h 3170327"/>
                <a:gd name="connsiteX50" fmla="*/ 357678 w 1803170"/>
                <a:gd name="connsiteY50" fmla="*/ 283092 h 3170327"/>
                <a:gd name="connsiteX51" fmla="*/ 353613 w 1803170"/>
                <a:gd name="connsiteY51" fmla="*/ 289373 h 3170327"/>
                <a:gd name="connsiteX52" fmla="*/ 363590 w 1803170"/>
                <a:gd name="connsiteY52" fmla="*/ 321151 h 3170327"/>
                <a:gd name="connsiteX53" fmla="*/ 374675 w 1803170"/>
                <a:gd name="connsiteY53" fmla="*/ 338148 h 3170327"/>
                <a:gd name="connsiteX54" fmla="*/ 376523 w 1803170"/>
                <a:gd name="connsiteY54" fmla="*/ 414635 h 3170327"/>
                <a:gd name="connsiteX55" fmla="*/ 405344 w 1803170"/>
                <a:gd name="connsiteY55" fmla="*/ 441239 h 3170327"/>
                <a:gd name="connsiteX56" fmla="*/ 455966 w 1803170"/>
                <a:gd name="connsiteY56" fmla="*/ 442717 h 3170327"/>
                <a:gd name="connsiteX57" fmla="*/ 467420 w 1803170"/>
                <a:gd name="connsiteY57" fmla="*/ 447890 h 3170327"/>
                <a:gd name="connsiteX58" fmla="*/ 446358 w 1803170"/>
                <a:gd name="connsiteY58" fmla="*/ 523268 h 3170327"/>
                <a:gd name="connsiteX59" fmla="*/ 420493 w 1803170"/>
                <a:gd name="connsiteY59" fmla="*/ 531028 h 3170327"/>
                <a:gd name="connsiteX60" fmla="*/ 267150 w 1803170"/>
                <a:gd name="connsiteY60" fmla="*/ 651855 h 3170327"/>
                <a:gd name="connsiteX61" fmla="*/ 254587 w 1803170"/>
                <a:gd name="connsiteY61" fmla="*/ 713562 h 3170327"/>
                <a:gd name="connsiteX62" fmla="*/ 247936 w 1803170"/>
                <a:gd name="connsiteY62" fmla="*/ 720582 h 3170327"/>
                <a:gd name="connsiteX63" fmla="*/ 190294 w 1803170"/>
                <a:gd name="connsiteY63" fmla="*/ 734623 h 3170327"/>
                <a:gd name="connsiteX64" fmla="*/ 136346 w 1803170"/>
                <a:gd name="connsiteY64" fmla="*/ 778225 h 3170327"/>
                <a:gd name="connsiteX65" fmla="*/ 128956 w 1803170"/>
                <a:gd name="connsiteY65" fmla="*/ 797808 h 3170327"/>
                <a:gd name="connsiteX66" fmla="*/ 142258 w 1803170"/>
                <a:gd name="connsiteY66" fmla="*/ 1133316 h 3170327"/>
                <a:gd name="connsiteX67" fmla="*/ 144475 w 1803170"/>
                <a:gd name="connsiteY67" fmla="*/ 1144032 h 3170327"/>
                <a:gd name="connsiteX68" fmla="*/ 179948 w 1803170"/>
                <a:gd name="connsiteY68" fmla="*/ 1191328 h 3170327"/>
                <a:gd name="connsiteX69" fmla="*/ 250522 w 1803170"/>
                <a:gd name="connsiteY69" fmla="*/ 1184677 h 3170327"/>
                <a:gd name="connsiteX70" fmla="*/ 258651 w 1803170"/>
                <a:gd name="connsiteY70" fmla="*/ 1171005 h 3170327"/>
                <a:gd name="connsiteX71" fmla="*/ 347701 w 1803170"/>
                <a:gd name="connsiteY71" fmla="*/ 991427 h 3170327"/>
                <a:gd name="connsiteX72" fmla="*/ 353983 w 1803170"/>
                <a:gd name="connsiteY72" fmla="*/ 979973 h 3170327"/>
                <a:gd name="connsiteX73" fmla="*/ 356569 w 1803170"/>
                <a:gd name="connsiteY73" fmla="*/ 982559 h 3170327"/>
                <a:gd name="connsiteX74" fmla="*/ 364699 w 1803170"/>
                <a:gd name="connsiteY74" fmla="*/ 1000665 h 3170327"/>
                <a:gd name="connsiteX75" fmla="*/ 429731 w 1803170"/>
                <a:gd name="connsiteY75" fmla="*/ 1305874 h 3170327"/>
                <a:gd name="connsiteX76" fmla="*/ 433056 w 1803170"/>
                <a:gd name="connsiteY76" fmla="*/ 1427070 h 3170327"/>
                <a:gd name="connsiteX77" fmla="*/ 492177 w 1803170"/>
                <a:gd name="connsiteY77" fmla="*/ 1745581 h 3170327"/>
                <a:gd name="connsiteX78" fmla="*/ 488851 w 1803170"/>
                <a:gd name="connsiteY78" fmla="*/ 1769968 h 3170327"/>
                <a:gd name="connsiteX79" fmla="*/ 338833 w 1803170"/>
                <a:gd name="connsiteY79" fmla="*/ 2028250 h 3170327"/>
                <a:gd name="connsiteX80" fmla="*/ 294124 w 1803170"/>
                <a:gd name="connsiteY80" fmla="*/ 2101042 h 3170327"/>
                <a:gd name="connsiteX81" fmla="*/ 290059 w 1803170"/>
                <a:gd name="connsiteY81" fmla="*/ 2290967 h 3170327"/>
                <a:gd name="connsiteX82" fmla="*/ 294493 w 1803170"/>
                <a:gd name="connsiteY82" fmla="*/ 2307224 h 3170327"/>
                <a:gd name="connsiteX83" fmla="*/ 299666 w 1803170"/>
                <a:gd name="connsiteY83" fmla="*/ 2695941 h 3170327"/>
                <a:gd name="connsiteX84" fmla="*/ 266041 w 1803170"/>
                <a:gd name="connsiteY84" fmla="*/ 2919859 h 3170327"/>
                <a:gd name="connsiteX85" fmla="*/ 250153 w 1803170"/>
                <a:gd name="connsiteY85" fmla="*/ 2935748 h 3170327"/>
                <a:gd name="connsiteX86" fmla="*/ 225027 w 1803170"/>
                <a:gd name="connsiteY86" fmla="*/ 2947202 h 3170327"/>
                <a:gd name="connsiteX87" fmla="*/ 157777 w 1803170"/>
                <a:gd name="connsiteY87" fmla="*/ 2997454 h 3170327"/>
                <a:gd name="connsiteX88" fmla="*/ 64293 w 1803170"/>
                <a:gd name="connsiteY88" fmla="*/ 3011496 h 3170327"/>
                <a:gd name="connsiteX89" fmla="*/ 0 w 1803170"/>
                <a:gd name="connsiteY89" fmla="*/ 3036622 h 3170327"/>
                <a:gd name="connsiteX90" fmla="*/ 0 w 1803170"/>
                <a:gd name="connsiteY90" fmla="*/ 3058792 h 3170327"/>
                <a:gd name="connsiteX91" fmla="*/ 7760 w 1803170"/>
                <a:gd name="connsiteY91" fmla="*/ 3080962 h 3170327"/>
                <a:gd name="connsiteX92" fmla="*/ 62076 w 1803170"/>
                <a:gd name="connsiteY92" fmla="*/ 3130475 h 3170327"/>
                <a:gd name="connsiteX93" fmla="*/ 169232 w 1803170"/>
                <a:gd name="connsiteY93" fmla="*/ 3143408 h 3170327"/>
                <a:gd name="connsiteX94" fmla="*/ 229830 w 1803170"/>
                <a:gd name="connsiteY94" fmla="*/ 3154493 h 3170327"/>
                <a:gd name="connsiteX95" fmla="*/ 272693 w 1803170"/>
                <a:gd name="connsiteY95" fmla="*/ 3170751 h 3170327"/>
                <a:gd name="connsiteX96" fmla="*/ 284517 w 1803170"/>
                <a:gd name="connsiteY96" fmla="*/ 3172968 h 3170327"/>
                <a:gd name="connsiteX97" fmla="*/ 336616 w 1803170"/>
                <a:gd name="connsiteY97" fmla="*/ 3172968 h 3170327"/>
                <a:gd name="connsiteX98" fmla="*/ 356200 w 1803170"/>
                <a:gd name="connsiteY98" fmla="*/ 3166317 h 3170327"/>
                <a:gd name="connsiteX99" fmla="*/ 404235 w 1803170"/>
                <a:gd name="connsiteY99" fmla="*/ 3110892 h 3170327"/>
                <a:gd name="connsiteX100" fmla="*/ 396845 w 1803170"/>
                <a:gd name="connsiteY100" fmla="*/ 2988217 h 3170327"/>
                <a:gd name="connsiteX101" fmla="*/ 395367 w 1803170"/>
                <a:gd name="connsiteY101" fmla="*/ 2966416 h 3170327"/>
                <a:gd name="connsiteX102" fmla="*/ 437860 w 1803170"/>
                <a:gd name="connsiteY102" fmla="*/ 2785730 h 3170327"/>
                <a:gd name="connsiteX103" fmla="*/ 480722 w 1803170"/>
                <a:gd name="connsiteY103" fmla="*/ 2459459 h 3170327"/>
                <a:gd name="connsiteX104" fmla="*/ 472593 w 1803170"/>
                <a:gd name="connsiteY104" fmla="*/ 2235172 h 3170327"/>
                <a:gd name="connsiteX105" fmla="*/ 479614 w 1803170"/>
                <a:gd name="connsiteY105" fmla="*/ 2216696 h 3170327"/>
                <a:gd name="connsiteX106" fmla="*/ 602288 w 1803170"/>
                <a:gd name="connsiteY106" fmla="*/ 2099195 h 3170327"/>
                <a:gd name="connsiteX107" fmla="*/ 617068 w 1803170"/>
                <a:gd name="connsiteY107" fmla="*/ 2100673 h 3170327"/>
                <a:gd name="connsiteX108" fmla="*/ 730136 w 1803170"/>
                <a:gd name="connsiteY108" fmla="*/ 2281359 h 3170327"/>
                <a:gd name="connsiteX109" fmla="*/ 736418 w 1803170"/>
                <a:gd name="connsiteY109" fmla="*/ 2297248 h 3170327"/>
                <a:gd name="connsiteX110" fmla="*/ 823990 w 1803170"/>
                <a:gd name="connsiteY110" fmla="*/ 2394427 h 3170327"/>
                <a:gd name="connsiteX111" fmla="*/ 882371 w 1803170"/>
                <a:gd name="connsiteY111" fmla="*/ 2404034 h 3170327"/>
                <a:gd name="connsiteX112" fmla="*/ 896782 w 1803170"/>
                <a:gd name="connsiteY112" fmla="*/ 2406251 h 3170327"/>
                <a:gd name="connsiteX113" fmla="*/ 1108506 w 1803170"/>
                <a:gd name="connsiteY113" fmla="*/ 2493823 h 3170327"/>
                <a:gd name="connsiteX114" fmla="*/ 1173908 w 1803170"/>
                <a:gd name="connsiteY114" fmla="*/ 2516363 h 3170327"/>
                <a:gd name="connsiteX115" fmla="*/ 1247439 w 1803170"/>
                <a:gd name="connsiteY115" fmla="*/ 2537424 h 3170327"/>
                <a:gd name="connsiteX116" fmla="*/ 1496483 w 1803170"/>
                <a:gd name="connsiteY116" fmla="*/ 2664164 h 3170327"/>
                <a:gd name="connsiteX117" fmla="*/ 1504982 w 1803170"/>
                <a:gd name="connsiteY117" fmla="*/ 2672662 h 3170327"/>
                <a:gd name="connsiteX118" fmla="*/ 1588489 w 1803170"/>
                <a:gd name="connsiteY118" fmla="*/ 2732522 h 3170327"/>
                <a:gd name="connsiteX119" fmla="*/ 1711164 w 1803170"/>
                <a:gd name="connsiteY119" fmla="*/ 2834873 h 3170327"/>
                <a:gd name="connsiteX120" fmla="*/ 1732226 w 1803170"/>
                <a:gd name="connsiteY120" fmla="*/ 2871085 h 3170327"/>
                <a:gd name="connsiteX121" fmla="*/ 1758830 w 1803170"/>
                <a:gd name="connsiteY121" fmla="*/ 2892885 h 3170327"/>
                <a:gd name="connsiteX122" fmla="*/ 1781739 w 1803170"/>
                <a:gd name="connsiteY122" fmla="*/ 2884756 h 3170327"/>
                <a:gd name="connsiteX123" fmla="*/ 1796519 w 1803170"/>
                <a:gd name="connsiteY123" fmla="*/ 2849653 h 3170327"/>
                <a:gd name="connsiteX124" fmla="*/ 1778413 w 1803170"/>
                <a:gd name="connsiteY124" fmla="*/ 2671923 h 3170327"/>
                <a:gd name="connsiteX125" fmla="*/ 743808 w 1803170"/>
                <a:gd name="connsiteY125" fmla="*/ 261661 h 3170327"/>
                <a:gd name="connsiteX126" fmla="*/ 734940 w 1803170"/>
                <a:gd name="connsiteY126" fmla="*/ 130488 h 3170327"/>
                <a:gd name="connsiteX127" fmla="*/ 743808 w 1803170"/>
                <a:gd name="connsiteY127" fmla="*/ 261661 h 3170327"/>
                <a:gd name="connsiteX128" fmla="*/ 835814 w 1803170"/>
                <a:gd name="connsiteY128" fmla="*/ 1132208 h 3170327"/>
                <a:gd name="connsiteX129" fmla="*/ 877198 w 1803170"/>
                <a:gd name="connsiteY129" fmla="*/ 881316 h 3170327"/>
                <a:gd name="connsiteX130" fmla="*/ 898260 w 1803170"/>
                <a:gd name="connsiteY130" fmla="*/ 835498 h 3170327"/>
                <a:gd name="connsiteX131" fmla="*/ 911931 w 1803170"/>
                <a:gd name="connsiteY131" fmla="*/ 832542 h 3170327"/>
                <a:gd name="connsiteX132" fmla="*/ 1091509 w 1803170"/>
                <a:gd name="connsiteY132" fmla="*/ 951152 h 3170327"/>
                <a:gd name="connsiteX133" fmla="*/ 1094465 w 1803170"/>
                <a:gd name="connsiteY133" fmla="*/ 961867 h 3170327"/>
                <a:gd name="connsiteX134" fmla="*/ 887544 w 1803170"/>
                <a:gd name="connsiteY134" fmla="*/ 1122231 h 3170327"/>
                <a:gd name="connsiteX135" fmla="*/ 843943 w 1803170"/>
                <a:gd name="connsiteY135" fmla="*/ 1136272 h 3170327"/>
                <a:gd name="connsiteX136" fmla="*/ 835814 w 1803170"/>
                <a:gd name="connsiteY136" fmla="*/ 1132208 h 3170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1803170" h="3170327">
                  <a:moveTo>
                    <a:pt x="1778413" y="2671923"/>
                  </a:moveTo>
                  <a:cubicBezTo>
                    <a:pt x="1777305" y="2669706"/>
                    <a:pt x="1775827" y="2667859"/>
                    <a:pt x="1773979" y="2666011"/>
                  </a:cubicBezTo>
                  <a:cubicBezTo>
                    <a:pt x="1759199" y="2649753"/>
                    <a:pt x="1746636" y="2632017"/>
                    <a:pt x="1733704" y="2614281"/>
                  </a:cubicBezTo>
                  <a:cubicBezTo>
                    <a:pt x="1726314" y="2603935"/>
                    <a:pt x="1721880" y="2593589"/>
                    <a:pt x="1722619" y="2580287"/>
                  </a:cubicBezTo>
                  <a:cubicBezTo>
                    <a:pt x="1723358" y="2568832"/>
                    <a:pt x="1721880" y="2557008"/>
                    <a:pt x="1719663" y="2545923"/>
                  </a:cubicBezTo>
                  <a:cubicBezTo>
                    <a:pt x="1712273" y="2505278"/>
                    <a:pt x="1695645" y="2469805"/>
                    <a:pt x="1662390" y="2443201"/>
                  </a:cubicBezTo>
                  <a:cubicBezTo>
                    <a:pt x="1649088" y="2432855"/>
                    <a:pt x="1635786" y="2429530"/>
                    <a:pt x="1618789" y="2436181"/>
                  </a:cubicBezTo>
                  <a:cubicBezTo>
                    <a:pt x="1576296" y="2452808"/>
                    <a:pt x="1534912" y="2470914"/>
                    <a:pt x="1493527" y="2489389"/>
                  </a:cubicBezTo>
                  <a:cubicBezTo>
                    <a:pt x="1486507" y="2492715"/>
                    <a:pt x="1481334" y="2492715"/>
                    <a:pt x="1474313" y="2488280"/>
                  </a:cubicBezTo>
                  <a:cubicBezTo>
                    <a:pt x="1412976" y="2449113"/>
                    <a:pt x="1351639" y="2410316"/>
                    <a:pt x="1290301" y="2371518"/>
                  </a:cubicBezTo>
                  <a:cubicBezTo>
                    <a:pt x="1285867" y="2368562"/>
                    <a:pt x="1281064" y="2365606"/>
                    <a:pt x="1277369" y="2361911"/>
                  </a:cubicBezTo>
                  <a:cubicBezTo>
                    <a:pt x="1232289" y="2312028"/>
                    <a:pt x="1176125" y="2279142"/>
                    <a:pt x="1114788" y="2253647"/>
                  </a:cubicBezTo>
                  <a:cubicBezTo>
                    <a:pt x="1074512" y="2237019"/>
                    <a:pt x="1032389" y="2227042"/>
                    <a:pt x="989527" y="2221131"/>
                  </a:cubicBezTo>
                  <a:cubicBezTo>
                    <a:pt x="975485" y="2219283"/>
                    <a:pt x="964031" y="2214849"/>
                    <a:pt x="955163" y="2199699"/>
                  </a:cubicBezTo>
                  <a:cubicBezTo>
                    <a:pt x="938905" y="2171987"/>
                    <a:pt x="924864" y="2143904"/>
                    <a:pt x="914148" y="2113975"/>
                  </a:cubicBezTo>
                  <a:cubicBezTo>
                    <a:pt x="883479" y="2026403"/>
                    <a:pt x="866482" y="1935505"/>
                    <a:pt x="852072" y="1843869"/>
                  </a:cubicBezTo>
                  <a:cubicBezTo>
                    <a:pt x="849116" y="1823916"/>
                    <a:pt x="844682" y="1803963"/>
                    <a:pt x="842095" y="1784010"/>
                  </a:cubicBezTo>
                  <a:cubicBezTo>
                    <a:pt x="840248" y="1769968"/>
                    <a:pt x="842834" y="1768121"/>
                    <a:pt x="856506" y="1768121"/>
                  </a:cubicBezTo>
                  <a:cubicBezTo>
                    <a:pt x="877198" y="1767751"/>
                    <a:pt x="897890" y="1767382"/>
                    <a:pt x="918582" y="1767751"/>
                  </a:cubicBezTo>
                  <a:cubicBezTo>
                    <a:pt x="927081" y="1767751"/>
                    <a:pt x="930037" y="1764795"/>
                    <a:pt x="930406" y="1756666"/>
                  </a:cubicBezTo>
                  <a:cubicBezTo>
                    <a:pt x="931884" y="1734127"/>
                    <a:pt x="931515" y="1711218"/>
                    <a:pt x="936688" y="1689047"/>
                  </a:cubicBezTo>
                  <a:cubicBezTo>
                    <a:pt x="944817" y="1655053"/>
                    <a:pt x="947403" y="1620690"/>
                    <a:pt x="947034" y="1585587"/>
                  </a:cubicBezTo>
                  <a:cubicBezTo>
                    <a:pt x="945556" y="1462912"/>
                    <a:pt x="907867" y="1351323"/>
                    <a:pt x="847268" y="1246014"/>
                  </a:cubicBezTo>
                  <a:cubicBezTo>
                    <a:pt x="841726" y="1236407"/>
                    <a:pt x="841726" y="1233451"/>
                    <a:pt x="852811" y="1229387"/>
                  </a:cubicBezTo>
                  <a:cubicBezTo>
                    <a:pt x="978072" y="1185047"/>
                    <a:pt x="1096313" y="1125187"/>
                    <a:pt x="1209750" y="1056090"/>
                  </a:cubicBezTo>
                  <a:cubicBezTo>
                    <a:pt x="1227116" y="1045375"/>
                    <a:pt x="1243005" y="1032812"/>
                    <a:pt x="1253721" y="1015076"/>
                  </a:cubicBezTo>
                  <a:cubicBezTo>
                    <a:pt x="1261111" y="1002882"/>
                    <a:pt x="1264436" y="989580"/>
                    <a:pt x="1258894" y="975908"/>
                  </a:cubicBezTo>
                  <a:cubicBezTo>
                    <a:pt x="1248917" y="949674"/>
                    <a:pt x="1235984" y="924917"/>
                    <a:pt x="1217140" y="903486"/>
                  </a:cubicBezTo>
                  <a:cubicBezTo>
                    <a:pt x="1189058" y="870600"/>
                    <a:pt x="1158758" y="839932"/>
                    <a:pt x="1125503" y="812958"/>
                  </a:cubicBezTo>
                  <a:cubicBezTo>
                    <a:pt x="1053820" y="754577"/>
                    <a:pt x="988418" y="689914"/>
                    <a:pt x="925972" y="621925"/>
                  </a:cubicBezTo>
                  <a:cubicBezTo>
                    <a:pt x="921538" y="616752"/>
                    <a:pt x="915996" y="613427"/>
                    <a:pt x="910084" y="610471"/>
                  </a:cubicBezTo>
                  <a:cubicBezTo>
                    <a:pt x="834336" y="570195"/>
                    <a:pt x="758588" y="529180"/>
                    <a:pt x="682470" y="490013"/>
                  </a:cubicBezTo>
                  <a:cubicBezTo>
                    <a:pt x="664365" y="480776"/>
                    <a:pt x="654019" y="467473"/>
                    <a:pt x="647368" y="449368"/>
                  </a:cubicBezTo>
                  <a:cubicBezTo>
                    <a:pt x="630740" y="403550"/>
                    <a:pt x="645520" y="369925"/>
                    <a:pt x="691708" y="351080"/>
                  </a:cubicBezTo>
                  <a:cubicBezTo>
                    <a:pt x="692816" y="387661"/>
                    <a:pt x="707596" y="419069"/>
                    <a:pt x="729028" y="447890"/>
                  </a:cubicBezTo>
                  <a:cubicBezTo>
                    <a:pt x="766717" y="498142"/>
                    <a:pt x="816600" y="534353"/>
                    <a:pt x="869808" y="566870"/>
                  </a:cubicBezTo>
                  <a:cubicBezTo>
                    <a:pt x="872025" y="561327"/>
                    <a:pt x="868330" y="559480"/>
                    <a:pt x="865743" y="556893"/>
                  </a:cubicBezTo>
                  <a:cubicBezTo>
                    <a:pt x="806623" y="496295"/>
                    <a:pt x="812535" y="421655"/>
                    <a:pt x="855397" y="360318"/>
                  </a:cubicBezTo>
                  <a:cubicBezTo>
                    <a:pt x="864265" y="347755"/>
                    <a:pt x="872394" y="334822"/>
                    <a:pt x="879784" y="321520"/>
                  </a:cubicBezTo>
                  <a:cubicBezTo>
                    <a:pt x="908975" y="266834"/>
                    <a:pt x="922647" y="209191"/>
                    <a:pt x="910453" y="147115"/>
                  </a:cubicBezTo>
                  <a:cubicBezTo>
                    <a:pt x="892347" y="54370"/>
                    <a:pt x="802559" y="12986"/>
                    <a:pt x="724963" y="62130"/>
                  </a:cubicBezTo>
                  <a:cubicBezTo>
                    <a:pt x="717204" y="66933"/>
                    <a:pt x="708335" y="77649"/>
                    <a:pt x="703162" y="76171"/>
                  </a:cubicBezTo>
                  <a:cubicBezTo>
                    <a:pt x="695772" y="73954"/>
                    <a:pt x="690969" y="62869"/>
                    <a:pt x="685796" y="54740"/>
                  </a:cubicBezTo>
                  <a:cubicBezTo>
                    <a:pt x="672124" y="32939"/>
                    <a:pt x="652541" y="22223"/>
                    <a:pt x="627045" y="18898"/>
                  </a:cubicBezTo>
                  <a:cubicBezTo>
                    <a:pt x="585291" y="12986"/>
                    <a:pt x="543907" y="6704"/>
                    <a:pt x="502153" y="792"/>
                  </a:cubicBezTo>
                  <a:cubicBezTo>
                    <a:pt x="457074" y="-5489"/>
                    <a:pt x="411256" y="26288"/>
                    <a:pt x="402388" y="70998"/>
                  </a:cubicBezTo>
                  <a:cubicBezTo>
                    <a:pt x="400171" y="82452"/>
                    <a:pt x="399432" y="93907"/>
                    <a:pt x="400540" y="105361"/>
                  </a:cubicBezTo>
                  <a:cubicBezTo>
                    <a:pt x="400910" y="109056"/>
                    <a:pt x="401279" y="112382"/>
                    <a:pt x="397215" y="114968"/>
                  </a:cubicBezTo>
                  <a:cubicBezTo>
                    <a:pt x="384652" y="123467"/>
                    <a:pt x="380218" y="136769"/>
                    <a:pt x="377262" y="150810"/>
                  </a:cubicBezTo>
                  <a:cubicBezTo>
                    <a:pt x="372458" y="172611"/>
                    <a:pt x="370980" y="194781"/>
                    <a:pt x="375045" y="216212"/>
                  </a:cubicBezTo>
                  <a:cubicBezTo>
                    <a:pt x="380218" y="242077"/>
                    <a:pt x="372458" y="263139"/>
                    <a:pt x="357678" y="283092"/>
                  </a:cubicBezTo>
                  <a:cubicBezTo>
                    <a:pt x="356200" y="284939"/>
                    <a:pt x="355091" y="287156"/>
                    <a:pt x="353613" y="289373"/>
                  </a:cubicBezTo>
                  <a:cubicBezTo>
                    <a:pt x="339572" y="311913"/>
                    <a:pt x="339203" y="312283"/>
                    <a:pt x="363590" y="321151"/>
                  </a:cubicBezTo>
                  <a:cubicBezTo>
                    <a:pt x="372828" y="324476"/>
                    <a:pt x="375414" y="328541"/>
                    <a:pt x="374675" y="338148"/>
                  </a:cubicBezTo>
                  <a:cubicBezTo>
                    <a:pt x="372458" y="363643"/>
                    <a:pt x="371350" y="389509"/>
                    <a:pt x="376523" y="414635"/>
                  </a:cubicBezTo>
                  <a:cubicBezTo>
                    <a:pt x="380587" y="434218"/>
                    <a:pt x="385760" y="438652"/>
                    <a:pt x="405344" y="441239"/>
                  </a:cubicBezTo>
                  <a:cubicBezTo>
                    <a:pt x="422341" y="443456"/>
                    <a:pt x="438968" y="443456"/>
                    <a:pt x="455966" y="442717"/>
                  </a:cubicBezTo>
                  <a:cubicBezTo>
                    <a:pt x="460769" y="442347"/>
                    <a:pt x="464095" y="443086"/>
                    <a:pt x="467420" y="447890"/>
                  </a:cubicBezTo>
                  <a:cubicBezTo>
                    <a:pt x="486634" y="477820"/>
                    <a:pt x="478505" y="507749"/>
                    <a:pt x="446358" y="523268"/>
                  </a:cubicBezTo>
                  <a:cubicBezTo>
                    <a:pt x="438229" y="527333"/>
                    <a:pt x="429731" y="529919"/>
                    <a:pt x="420493" y="531028"/>
                  </a:cubicBezTo>
                  <a:cubicBezTo>
                    <a:pt x="345115" y="540635"/>
                    <a:pt x="293015" y="579433"/>
                    <a:pt x="267150" y="651855"/>
                  </a:cubicBezTo>
                  <a:cubicBezTo>
                    <a:pt x="260129" y="671808"/>
                    <a:pt x="256434" y="692500"/>
                    <a:pt x="254587" y="713562"/>
                  </a:cubicBezTo>
                  <a:cubicBezTo>
                    <a:pt x="254217" y="717626"/>
                    <a:pt x="255326" y="722060"/>
                    <a:pt x="247936" y="720582"/>
                  </a:cubicBezTo>
                  <a:cubicBezTo>
                    <a:pt x="226505" y="716148"/>
                    <a:pt x="208030" y="724647"/>
                    <a:pt x="190294" y="734623"/>
                  </a:cubicBezTo>
                  <a:cubicBezTo>
                    <a:pt x="170340" y="746448"/>
                    <a:pt x="152974" y="761597"/>
                    <a:pt x="136346" y="778225"/>
                  </a:cubicBezTo>
                  <a:cubicBezTo>
                    <a:pt x="130434" y="784137"/>
                    <a:pt x="128587" y="790049"/>
                    <a:pt x="128956" y="797808"/>
                  </a:cubicBezTo>
                  <a:cubicBezTo>
                    <a:pt x="133760" y="909768"/>
                    <a:pt x="137824" y="1021357"/>
                    <a:pt x="142258" y="1133316"/>
                  </a:cubicBezTo>
                  <a:cubicBezTo>
                    <a:pt x="142258" y="1137011"/>
                    <a:pt x="142628" y="1140706"/>
                    <a:pt x="144475" y="1144032"/>
                  </a:cubicBezTo>
                  <a:cubicBezTo>
                    <a:pt x="154082" y="1161398"/>
                    <a:pt x="164798" y="1178026"/>
                    <a:pt x="179948" y="1191328"/>
                  </a:cubicBezTo>
                  <a:cubicBezTo>
                    <a:pt x="204704" y="1213129"/>
                    <a:pt x="230200" y="1210912"/>
                    <a:pt x="250522" y="1184677"/>
                  </a:cubicBezTo>
                  <a:cubicBezTo>
                    <a:pt x="253848" y="1180613"/>
                    <a:pt x="256434" y="1175809"/>
                    <a:pt x="258651" y="1171005"/>
                  </a:cubicBezTo>
                  <a:cubicBezTo>
                    <a:pt x="288581" y="1111146"/>
                    <a:pt x="318141" y="1051287"/>
                    <a:pt x="347701" y="991427"/>
                  </a:cubicBezTo>
                  <a:cubicBezTo>
                    <a:pt x="349549" y="987732"/>
                    <a:pt x="351766" y="984037"/>
                    <a:pt x="353983" y="979973"/>
                  </a:cubicBezTo>
                  <a:cubicBezTo>
                    <a:pt x="355461" y="981451"/>
                    <a:pt x="356200" y="981820"/>
                    <a:pt x="356569" y="982559"/>
                  </a:cubicBezTo>
                  <a:cubicBezTo>
                    <a:pt x="359156" y="988471"/>
                    <a:pt x="362112" y="994383"/>
                    <a:pt x="364699" y="1000665"/>
                  </a:cubicBezTo>
                  <a:cubicBezTo>
                    <a:pt x="404974" y="1098583"/>
                    <a:pt x="421232" y="1201305"/>
                    <a:pt x="429731" y="1305874"/>
                  </a:cubicBezTo>
                  <a:cubicBezTo>
                    <a:pt x="433056" y="1346150"/>
                    <a:pt x="430100" y="1386795"/>
                    <a:pt x="433056" y="1427070"/>
                  </a:cubicBezTo>
                  <a:cubicBezTo>
                    <a:pt x="440446" y="1535704"/>
                    <a:pt x="462986" y="1641012"/>
                    <a:pt x="492177" y="1745581"/>
                  </a:cubicBezTo>
                  <a:cubicBezTo>
                    <a:pt x="494763" y="1754819"/>
                    <a:pt x="493655" y="1761839"/>
                    <a:pt x="488851" y="1769968"/>
                  </a:cubicBezTo>
                  <a:cubicBezTo>
                    <a:pt x="438599" y="1856062"/>
                    <a:pt x="389086" y="1942156"/>
                    <a:pt x="338833" y="2028250"/>
                  </a:cubicBezTo>
                  <a:cubicBezTo>
                    <a:pt x="324423" y="2052638"/>
                    <a:pt x="311121" y="2077764"/>
                    <a:pt x="294124" y="2101042"/>
                  </a:cubicBezTo>
                  <a:cubicBezTo>
                    <a:pt x="249044" y="2162380"/>
                    <a:pt x="247936" y="2226304"/>
                    <a:pt x="290059" y="2290967"/>
                  </a:cubicBezTo>
                  <a:cubicBezTo>
                    <a:pt x="293385" y="2296139"/>
                    <a:pt x="294124" y="2301682"/>
                    <a:pt x="294493" y="2307224"/>
                  </a:cubicBezTo>
                  <a:cubicBezTo>
                    <a:pt x="305948" y="2436550"/>
                    <a:pt x="309273" y="2566246"/>
                    <a:pt x="299666" y="2695941"/>
                  </a:cubicBezTo>
                  <a:cubicBezTo>
                    <a:pt x="294124" y="2771319"/>
                    <a:pt x="284517" y="2846328"/>
                    <a:pt x="266041" y="2919859"/>
                  </a:cubicBezTo>
                  <a:cubicBezTo>
                    <a:pt x="263824" y="2929096"/>
                    <a:pt x="259390" y="2933161"/>
                    <a:pt x="250153" y="2935748"/>
                  </a:cubicBezTo>
                  <a:cubicBezTo>
                    <a:pt x="241285" y="2938334"/>
                    <a:pt x="231308" y="2937965"/>
                    <a:pt x="225027" y="2947202"/>
                  </a:cubicBezTo>
                  <a:cubicBezTo>
                    <a:pt x="208769" y="2971959"/>
                    <a:pt x="185121" y="2987478"/>
                    <a:pt x="157777" y="2997454"/>
                  </a:cubicBezTo>
                  <a:cubicBezTo>
                    <a:pt x="127478" y="3008539"/>
                    <a:pt x="96440" y="3013343"/>
                    <a:pt x="64293" y="3011496"/>
                  </a:cubicBezTo>
                  <a:cubicBezTo>
                    <a:pt x="39167" y="3010387"/>
                    <a:pt x="15519" y="3012604"/>
                    <a:pt x="0" y="3036622"/>
                  </a:cubicBezTo>
                  <a:cubicBezTo>
                    <a:pt x="0" y="3044012"/>
                    <a:pt x="0" y="3051402"/>
                    <a:pt x="0" y="3058792"/>
                  </a:cubicBezTo>
                  <a:cubicBezTo>
                    <a:pt x="3326" y="3065812"/>
                    <a:pt x="2956" y="3074311"/>
                    <a:pt x="7760" y="3080962"/>
                  </a:cubicBezTo>
                  <a:cubicBezTo>
                    <a:pt x="22909" y="3100915"/>
                    <a:pt x="39906" y="3118282"/>
                    <a:pt x="62076" y="3130475"/>
                  </a:cubicBezTo>
                  <a:cubicBezTo>
                    <a:pt x="96071" y="3148581"/>
                    <a:pt x="131912" y="3154862"/>
                    <a:pt x="169232" y="3143408"/>
                  </a:cubicBezTo>
                  <a:cubicBezTo>
                    <a:pt x="191402" y="3136757"/>
                    <a:pt x="212464" y="3139713"/>
                    <a:pt x="229830" y="3154493"/>
                  </a:cubicBezTo>
                  <a:cubicBezTo>
                    <a:pt x="242763" y="3165578"/>
                    <a:pt x="256804" y="3169642"/>
                    <a:pt x="272693" y="3170751"/>
                  </a:cubicBezTo>
                  <a:cubicBezTo>
                    <a:pt x="276757" y="3171120"/>
                    <a:pt x="280822" y="3171120"/>
                    <a:pt x="284517" y="3172968"/>
                  </a:cubicBezTo>
                  <a:cubicBezTo>
                    <a:pt x="301883" y="3172968"/>
                    <a:pt x="319250" y="3172968"/>
                    <a:pt x="336616" y="3172968"/>
                  </a:cubicBezTo>
                  <a:cubicBezTo>
                    <a:pt x="342159" y="3168534"/>
                    <a:pt x="349549" y="3168534"/>
                    <a:pt x="356200" y="3166317"/>
                  </a:cubicBezTo>
                  <a:cubicBezTo>
                    <a:pt x="382804" y="3157079"/>
                    <a:pt x="399432" y="3140452"/>
                    <a:pt x="404235" y="3110892"/>
                  </a:cubicBezTo>
                  <a:cubicBezTo>
                    <a:pt x="410517" y="3069138"/>
                    <a:pt x="408300" y="3028493"/>
                    <a:pt x="396845" y="2988217"/>
                  </a:cubicBezTo>
                  <a:cubicBezTo>
                    <a:pt x="394628" y="2980827"/>
                    <a:pt x="394259" y="2973806"/>
                    <a:pt x="395367" y="2966416"/>
                  </a:cubicBezTo>
                  <a:cubicBezTo>
                    <a:pt x="404974" y="2905079"/>
                    <a:pt x="418646" y="2844481"/>
                    <a:pt x="437860" y="2785730"/>
                  </a:cubicBezTo>
                  <a:cubicBezTo>
                    <a:pt x="472593" y="2679313"/>
                    <a:pt x="481461" y="2570310"/>
                    <a:pt x="480722" y="2459459"/>
                  </a:cubicBezTo>
                  <a:cubicBezTo>
                    <a:pt x="480353" y="2384820"/>
                    <a:pt x="477397" y="2309811"/>
                    <a:pt x="472593" y="2235172"/>
                  </a:cubicBezTo>
                  <a:cubicBezTo>
                    <a:pt x="472224" y="2227412"/>
                    <a:pt x="474071" y="2222239"/>
                    <a:pt x="479614" y="2216696"/>
                  </a:cubicBezTo>
                  <a:cubicBezTo>
                    <a:pt x="520628" y="2177899"/>
                    <a:pt x="561643" y="2138732"/>
                    <a:pt x="602288" y="2099195"/>
                  </a:cubicBezTo>
                  <a:cubicBezTo>
                    <a:pt x="609309" y="2092544"/>
                    <a:pt x="611895" y="2092174"/>
                    <a:pt x="617068" y="2100673"/>
                  </a:cubicBezTo>
                  <a:cubicBezTo>
                    <a:pt x="654388" y="2160902"/>
                    <a:pt x="692447" y="2221131"/>
                    <a:pt x="730136" y="2281359"/>
                  </a:cubicBezTo>
                  <a:cubicBezTo>
                    <a:pt x="733092" y="2286163"/>
                    <a:pt x="735309" y="2291336"/>
                    <a:pt x="736418" y="2297248"/>
                  </a:cubicBezTo>
                  <a:cubicBezTo>
                    <a:pt x="747503" y="2346022"/>
                    <a:pt x="776693" y="2378538"/>
                    <a:pt x="823990" y="2394427"/>
                  </a:cubicBezTo>
                  <a:cubicBezTo>
                    <a:pt x="842834" y="2400708"/>
                    <a:pt x="862418" y="2403665"/>
                    <a:pt x="882371" y="2404034"/>
                  </a:cubicBezTo>
                  <a:cubicBezTo>
                    <a:pt x="887174" y="2404034"/>
                    <a:pt x="891978" y="2404034"/>
                    <a:pt x="896782" y="2406251"/>
                  </a:cubicBezTo>
                  <a:cubicBezTo>
                    <a:pt x="965139" y="2440615"/>
                    <a:pt x="1036823" y="2466849"/>
                    <a:pt x="1108506" y="2493823"/>
                  </a:cubicBezTo>
                  <a:cubicBezTo>
                    <a:pt x="1129937" y="2501952"/>
                    <a:pt x="1150999" y="2512668"/>
                    <a:pt x="1173908" y="2516363"/>
                  </a:cubicBezTo>
                  <a:cubicBezTo>
                    <a:pt x="1199404" y="2520797"/>
                    <a:pt x="1223791" y="2527817"/>
                    <a:pt x="1247439" y="2537424"/>
                  </a:cubicBezTo>
                  <a:cubicBezTo>
                    <a:pt x="1334272" y="2572158"/>
                    <a:pt x="1415932" y="2617606"/>
                    <a:pt x="1496483" y="2664164"/>
                  </a:cubicBezTo>
                  <a:cubicBezTo>
                    <a:pt x="1500178" y="2666381"/>
                    <a:pt x="1502765" y="2669337"/>
                    <a:pt x="1504982" y="2672662"/>
                  </a:cubicBezTo>
                  <a:cubicBezTo>
                    <a:pt x="1524566" y="2704070"/>
                    <a:pt x="1550800" y="2725131"/>
                    <a:pt x="1588489" y="2732522"/>
                  </a:cubicBezTo>
                  <a:cubicBezTo>
                    <a:pt x="1647610" y="2743976"/>
                    <a:pt x="1684929" y="2783513"/>
                    <a:pt x="1711164" y="2834873"/>
                  </a:cubicBezTo>
                  <a:cubicBezTo>
                    <a:pt x="1717446" y="2847437"/>
                    <a:pt x="1723727" y="2860000"/>
                    <a:pt x="1732226" y="2871085"/>
                  </a:cubicBezTo>
                  <a:cubicBezTo>
                    <a:pt x="1739246" y="2880322"/>
                    <a:pt x="1747375" y="2888821"/>
                    <a:pt x="1758830" y="2892885"/>
                  </a:cubicBezTo>
                  <a:cubicBezTo>
                    <a:pt x="1768437" y="2896211"/>
                    <a:pt x="1776196" y="2895102"/>
                    <a:pt x="1781739" y="2884756"/>
                  </a:cubicBezTo>
                  <a:cubicBezTo>
                    <a:pt x="1787651" y="2873302"/>
                    <a:pt x="1793194" y="2861847"/>
                    <a:pt x="1796519" y="2849653"/>
                  </a:cubicBezTo>
                  <a:cubicBezTo>
                    <a:pt x="1816103" y="2788316"/>
                    <a:pt x="1802431" y="2729565"/>
                    <a:pt x="1778413" y="2671923"/>
                  </a:cubicBezTo>
                  <a:close/>
                  <a:moveTo>
                    <a:pt x="743808" y="261661"/>
                  </a:moveTo>
                  <a:cubicBezTo>
                    <a:pt x="751937" y="217690"/>
                    <a:pt x="747503" y="174828"/>
                    <a:pt x="734940" y="130488"/>
                  </a:cubicBezTo>
                  <a:cubicBezTo>
                    <a:pt x="776324" y="154875"/>
                    <a:pt x="773737" y="213256"/>
                    <a:pt x="743808" y="261661"/>
                  </a:cubicBezTo>
                  <a:close/>
                  <a:moveTo>
                    <a:pt x="835814" y="1132208"/>
                  </a:moveTo>
                  <a:cubicBezTo>
                    <a:pt x="843573" y="1046114"/>
                    <a:pt x="851702" y="962237"/>
                    <a:pt x="877198" y="881316"/>
                  </a:cubicBezTo>
                  <a:cubicBezTo>
                    <a:pt x="882371" y="865058"/>
                    <a:pt x="889022" y="849539"/>
                    <a:pt x="898260" y="835498"/>
                  </a:cubicBezTo>
                  <a:cubicBezTo>
                    <a:pt x="901955" y="829955"/>
                    <a:pt x="904911" y="827738"/>
                    <a:pt x="911931" y="832542"/>
                  </a:cubicBezTo>
                  <a:cubicBezTo>
                    <a:pt x="971421" y="872448"/>
                    <a:pt x="1031650" y="911615"/>
                    <a:pt x="1091509" y="951152"/>
                  </a:cubicBezTo>
                  <a:cubicBezTo>
                    <a:pt x="1095574" y="954108"/>
                    <a:pt x="1100377" y="955586"/>
                    <a:pt x="1094465" y="961867"/>
                  </a:cubicBezTo>
                  <a:cubicBezTo>
                    <a:pt x="1034606" y="1026900"/>
                    <a:pt x="969943" y="1085651"/>
                    <a:pt x="887544" y="1122231"/>
                  </a:cubicBezTo>
                  <a:cubicBezTo>
                    <a:pt x="873503" y="1128513"/>
                    <a:pt x="859092" y="1132947"/>
                    <a:pt x="843943" y="1136272"/>
                  </a:cubicBezTo>
                  <a:cubicBezTo>
                    <a:pt x="837661" y="1138120"/>
                    <a:pt x="834336" y="1137381"/>
                    <a:pt x="835814" y="1132208"/>
                  </a:cubicBezTo>
                  <a:close/>
                </a:path>
              </a:pathLst>
            </a:custGeom>
            <a:solidFill>
              <a:schemeClr val="accent3">
                <a:alpha val="29000"/>
              </a:schemeClr>
            </a:solidFill>
            <a:ln w="36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795" dirty="0"/>
            </a:p>
          </p:txBody>
        </p:sp>
        <p:sp>
          <p:nvSpPr>
            <p:cNvPr id="27" name="Graphic 9">
              <a:extLst>
                <a:ext uri="{FF2B5EF4-FFF2-40B4-BE49-F238E27FC236}">
                  <a16:creationId xmlns:a16="http://schemas.microsoft.com/office/drawing/2014/main" id="{45546476-458E-35C6-1620-3D28E043478A}"/>
                </a:ext>
              </a:extLst>
            </p:cNvPr>
            <p:cNvSpPr/>
            <p:nvPr/>
          </p:nvSpPr>
          <p:spPr>
            <a:xfrm>
              <a:off x="8922596" y="2202020"/>
              <a:ext cx="2041618" cy="3945845"/>
            </a:xfrm>
            <a:custGeom>
              <a:avLst/>
              <a:gdLst>
                <a:gd name="connsiteX0" fmla="*/ 1778413 w 1803170"/>
                <a:gd name="connsiteY0" fmla="*/ 2671923 h 3170327"/>
                <a:gd name="connsiteX1" fmla="*/ 1773979 w 1803170"/>
                <a:gd name="connsiteY1" fmla="*/ 2666011 h 3170327"/>
                <a:gd name="connsiteX2" fmla="*/ 1733704 w 1803170"/>
                <a:gd name="connsiteY2" fmla="*/ 2614281 h 3170327"/>
                <a:gd name="connsiteX3" fmla="*/ 1722619 w 1803170"/>
                <a:gd name="connsiteY3" fmla="*/ 2580287 h 3170327"/>
                <a:gd name="connsiteX4" fmla="*/ 1719663 w 1803170"/>
                <a:gd name="connsiteY4" fmla="*/ 2545923 h 3170327"/>
                <a:gd name="connsiteX5" fmla="*/ 1662390 w 1803170"/>
                <a:gd name="connsiteY5" fmla="*/ 2443201 h 3170327"/>
                <a:gd name="connsiteX6" fmla="*/ 1618789 w 1803170"/>
                <a:gd name="connsiteY6" fmla="*/ 2436181 h 3170327"/>
                <a:gd name="connsiteX7" fmla="*/ 1493527 w 1803170"/>
                <a:gd name="connsiteY7" fmla="*/ 2489389 h 3170327"/>
                <a:gd name="connsiteX8" fmla="*/ 1474313 w 1803170"/>
                <a:gd name="connsiteY8" fmla="*/ 2488280 h 3170327"/>
                <a:gd name="connsiteX9" fmla="*/ 1290301 w 1803170"/>
                <a:gd name="connsiteY9" fmla="*/ 2371518 h 3170327"/>
                <a:gd name="connsiteX10" fmla="*/ 1277369 w 1803170"/>
                <a:gd name="connsiteY10" fmla="*/ 2361911 h 3170327"/>
                <a:gd name="connsiteX11" fmla="*/ 1114788 w 1803170"/>
                <a:gd name="connsiteY11" fmla="*/ 2253647 h 3170327"/>
                <a:gd name="connsiteX12" fmla="*/ 989527 w 1803170"/>
                <a:gd name="connsiteY12" fmla="*/ 2221131 h 3170327"/>
                <a:gd name="connsiteX13" fmla="*/ 955163 w 1803170"/>
                <a:gd name="connsiteY13" fmla="*/ 2199699 h 3170327"/>
                <a:gd name="connsiteX14" fmla="*/ 914148 w 1803170"/>
                <a:gd name="connsiteY14" fmla="*/ 2113975 h 3170327"/>
                <a:gd name="connsiteX15" fmla="*/ 852072 w 1803170"/>
                <a:gd name="connsiteY15" fmla="*/ 1843869 h 3170327"/>
                <a:gd name="connsiteX16" fmla="*/ 842095 w 1803170"/>
                <a:gd name="connsiteY16" fmla="*/ 1784010 h 3170327"/>
                <a:gd name="connsiteX17" fmla="*/ 856506 w 1803170"/>
                <a:gd name="connsiteY17" fmla="*/ 1768121 h 3170327"/>
                <a:gd name="connsiteX18" fmla="*/ 918582 w 1803170"/>
                <a:gd name="connsiteY18" fmla="*/ 1767751 h 3170327"/>
                <a:gd name="connsiteX19" fmla="*/ 930406 w 1803170"/>
                <a:gd name="connsiteY19" fmla="*/ 1756666 h 3170327"/>
                <a:gd name="connsiteX20" fmla="*/ 936688 w 1803170"/>
                <a:gd name="connsiteY20" fmla="*/ 1689047 h 3170327"/>
                <a:gd name="connsiteX21" fmla="*/ 947034 w 1803170"/>
                <a:gd name="connsiteY21" fmla="*/ 1585587 h 3170327"/>
                <a:gd name="connsiteX22" fmla="*/ 847268 w 1803170"/>
                <a:gd name="connsiteY22" fmla="*/ 1246014 h 3170327"/>
                <a:gd name="connsiteX23" fmla="*/ 852811 w 1803170"/>
                <a:gd name="connsiteY23" fmla="*/ 1229387 h 3170327"/>
                <a:gd name="connsiteX24" fmla="*/ 1209750 w 1803170"/>
                <a:gd name="connsiteY24" fmla="*/ 1056090 h 3170327"/>
                <a:gd name="connsiteX25" fmla="*/ 1253721 w 1803170"/>
                <a:gd name="connsiteY25" fmla="*/ 1015076 h 3170327"/>
                <a:gd name="connsiteX26" fmla="*/ 1258894 w 1803170"/>
                <a:gd name="connsiteY26" fmla="*/ 975908 h 3170327"/>
                <a:gd name="connsiteX27" fmla="*/ 1217140 w 1803170"/>
                <a:gd name="connsiteY27" fmla="*/ 903486 h 3170327"/>
                <a:gd name="connsiteX28" fmla="*/ 1125503 w 1803170"/>
                <a:gd name="connsiteY28" fmla="*/ 812958 h 3170327"/>
                <a:gd name="connsiteX29" fmla="*/ 925972 w 1803170"/>
                <a:gd name="connsiteY29" fmla="*/ 621925 h 3170327"/>
                <a:gd name="connsiteX30" fmla="*/ 910084 w 1803170"/>
                <a:gd name="connsiteY30" fmla="*/ 610471 h 3170327"/>
                <a:gd name="connsiteX31" fmla="*/ 682470 w 1803170"/>
                <a:gd name="connsiteY31" fmla="*/ 490013 h 3170327"/>
                <a:gd name="connsiteX32" fmla="*/ 647368 w 1803170"/>
                <a:gd name="connsiteY32" fmla="*/ 449368 h 3170327"/>
                <a:gd name="connsiteX33" fmla="*/ 691708 w 1803170"/>
                <a:gd name="connsiteY33" fmla="*/ 351080 h 3170327"/>
                <a:gd name="connsiteX34" fmla="*/ 729028 w 1803170"/>
                <a:gd name="connsiteY34" fmla="*/ 447890 h 3170327"/>
                <a:gd name="connsiteX35" fmla="*/ 869808 w 1803170"/>
                <a:gd name="connsiteY35" fmla="*/ 566870 h 3170327"/>
                <a:gd name="connsiteX36" fmla="*/ 865743 w 1803170"/>
                <a:gd name="connsiteY36" fmla="*/ 556893 h 3170327"/>
                <a:gd name="connsiteX37" fmla="*/ 855397 w 1803170"/>
                <a:gd name="connsiteY37" fmla="*/ 360318 h 3170327"/>
                <a:gd name="connsiteX38" fmla="*/ 879784 w 1803170"/>
                <a:gd name="connsiteY38" fmla="*/ 321520 h 3170327"/>
                <a:gd name="connsiteX39" fmla="*/ 910453 w 1803170"/>
                <a:gd name="connsiteY39" fmla="*/ 147115 h 3170327"/>
                <a:gd name="connsiteX40" fmla="*/ 724963 w 1803170"/>
                <a:gd name="connsiteY40" fmla="*/ 62130 h 3170327"/>
                <a:gd name="connsiteX41" fmla="*/ 703162 w 1803170"/>
                <a:gd name="connsiteY41" fmla="*/ 76171 h 3170327"/>
                <a:gd name="connsiteX42" fmla="*/ 685796 w 1803170"/>
                <a:gd name="connsiteY42" fmla="*/ 54740 h 3170327"/>
                <a:gd name="connsiteX43" fmla="*/ 627045 w 1803170"/>
                <a:gd name="connsiteY43" fmla="*/ 18898 h 3170327"/>
                <a:gd name="connsiteX44" fmla="*/ 502153 w 1803170"/>
                <a:gd name="connsiteY44" fmla="*/ 792 h 3170327"/>
                <a:gd name="connsiteX45" fmla="*/ 402388 w 1803170"/>
                <a:gd name="connsiteY45" fmla="*/ 70998 h 3170327"/>
                <a:gd name="connsiteX46" fmla="*/ 400540 w 1803170"/>
                <a:gd name="connsiteY46" fmla="*/ 105361 h 3170327"/>
                <a:gd name="connsiteX47" fmla="*/ 397215 w 1803170"/>
                <a:gd name="connsiteY47" fmla="*/ 114968 h 3170327"/>
                <a:gd name="connsiteX48" fmla="*/ 377262 w 1803170"/>
                <a:gd name="connsiteY48" fmla="*/ 150810 h 3170327"/>
                <a:gd name="connsiteX49" fmla="*/ 375045 w 1803170"/>
                <a:gd name="connsiteY49" fmla="*/ 216212 h 3170327"/>
                <a:gd name="connsiteX50" fmla="*/ 357678 w 1803170"/>
                <a:gd name="connsiteY50" fmla="*/ 283092 h 3170327"/>
                <a:gd name="connsiteX51" fmla="*/ 353613 w 1803170"/>
                <a:gd name="connsiteY51" fmla="*/ 289373 h 3170327"/>
                <a:gd name="connsiteX52" fmla="*/ 363590 w 1803170"/>
                <a:gd name="connsiteY52" fmla="*/ 321151 h 3170327"/>
                <a:gd name="connsiteX53" fmla="*/ 374675 w 1803170"/>
                <a:gd name="connsiteY53" fmla="*/ 338148 h 3170327"/>
                <a:gd name="connsiteX54" fmla="*/ 376523 w 1803170"/>
                <a:gd name="connsiteY54" fmla="*/ 414635 h 3170327"/>
                <a:gd name="connsiteX55" fmla="*/ 405344 w 1803170"/>
                <a:gd name="connsiteY55" fmla="*/ 441239 h 3170327"/>
                <a:gd name="connsiteX56" fmla="*/ 455966 w 1803170"/>
                <a:gd name="connsiteY56" fmla="*/ 442717 h 3170327"/>
                <a:gd name="connsiteX57" fmla="*/ 467420 w 1803170"/>
                <a:gd name="connsiteY57" fmla="*/ 447890 h 3170327"/>
                <a:gd name="connsiteX58" fmla="*/ 446358 w 1803170"/>
                <a:gd name="connsiteY58" fmla="*/ 523268 h 3170327"/>
                <a:gd name="connsiteX59" fmla="*/ 420493 w 1803170"/>
                <a:gd name="connsiteY59" fmla="*/ 531028 h 3170327"/>
                <a:gd name="connsiteX60" fmla="*/ 267150 w 1803170"/>
                <a:gd name="connsiteY60" fmla="*/ 651855 h 3170327"/>
                <a:gd name="connsiteX61" fmla="*/ 254587 w 1803170"/>
                <a:gd name="connsiteY61" fmla="*/ 713562 h 3170327"/>
                <a:gd name="connsiteX62" fmla="*/ 247936 w 1803170"/>
                <a:gd name="connsiteY62" fmla="*/ 720582 h 3170327"/>
                <a:gd name="connsiteX63" fmla="*/ 190294 w 1803170"/>
                <a:gd name="connsiteY63" fmla="*/ 734623 h 3170327"/>
                <a:gd name="connsiteX64" fmla="*/ 136346 w 1803170"/>
                <a:gd name="connsiteY64" fmla="*/ 778225 h 3170327"/>
                <a:gd name="connsiteX65" fmla="*/ 128956 w 1803170"/>
                <a:gd name="connsiteY65" fmla="*/ 797808 h 3170327"/>
                <a:gd name="connsiteX66" fmla="*/ 142258 w 1803170"/>
                <a:gd name="connsiteY66" fmla="*/ 1133316 h 3170327"/>
                <a:gd name="connsiteX67" fmla="*/ 144475 w 1803170"/>
                <a:gd name="connsiteY67" fmla="*/ 1144032 h 3170327"/>
                <a:gd name="connsiteX68" fmla="*/ 179948 w 1803170"/>
                <a:gd name="connsiteY68" fmla="*/ 1191328 h 3170327"/>
                <a:gd name="connsiteX69" fmla="*/ 250522 w 1803170"/>
                <a:gd name="connsiteY69" fmla="*/ 1184677 h 3170327"/>
                <a:gd name="connsiteX70" fmla="*/ 258651 w 1803170"/>
                <a:gd name="connsiteY70" fmla="*/ 1171005 h 3170327"/>
                <a:gd name="connsiteX71" fmla="*/ 347701 w 1803170"/>
                <a:gd name="connsiteY71" fmla="*/ 991427 h 3170327"/>
                <a:gd name="connsiteX72" fmla="*/ 353983 w 1803170"/>
                <a:gd name="connsiteY72" fmla="*/ 979973 h 3170327"/>
                <a:gd name="connsiteX73" fmla="*/ 356569 w 1803170"/>
                <a:gd name="connsiteY73" fmla="*/ 982559 h 3170327"/>
                <a:gd name="connsiteX74" fmla="*/ 364699 w 1803170"/>
                <a:gd name="connsiteY74" fmla="*/ 1000665 h 3170327"/>
                <a:gd name="connsiteX75" fmla="*/ 429731 w 1803170"/>
                <a:gd name="connsiteY75" fmla="*/ 1305874 h 3170327"/>
                <a:gd name="connsiteX76" fmla="*/ 433056 w 1803170"/>
                <a:gd name="connsiteY76" fmla="*/ 1427070 h 3170327"/>
                <a:gd name="connsiteX77" fmla="*/ 492177 w 1803170"/>
                <a:gd name="connsiteY77" fmla="*/ 1745581 h 3170327"/>
                <a:gd name="connsiteX78" fmla="*/ 488851 w 1803170"/>
                <a:gd name="connsiteY78" fmla="*/ 1769968 h 3170327"/>
                <a:gd name="connsiteX79" fmla="*/ 338833 w 1803170"/>
                <a:gd name="connsiteY79" fmla="*/ 2028250 h 3170327"/>
                <a:gd name="connsiteX80" fmla="*/ 294124 w 1803170"/>
                <a:gd name="connsiteY80" fmla="*/ 2101042 h 3170327"/>
                <a:gd name="connsiteX81" fmla="*/ 290059 w 1803170"/>
                <a:gd name="connsiteY81" fmla="*/ 2290967 h 3170327"/>
                <a:gd name="connsiteX82" fmla="*/ 294493 w 1803170"/>
                <a:gd name="connsiteY82" fmla="*/ 2307224 h 3170327"/>
                <a:gd name="connsiteX83" fmla="*/ 299666 w 1803170"/>
                <a:gd name="connsiteY83" fmla="*/ 2695941 h 3170327"/>
                <a:gd name="connsiteX84" fmla="*/ 266041 w 1803170"/>
                <a:gd name="connsiteY84" fmla="*/ 2919859 h 3170327"/>
                <a:gd name="connsiteX85" fmla="*/ 250153 w 1803170"/>
                <a:gd name="connsiteY85" fmla="*/ 2935748 h 3170327"/>
                <a:gd name="connsiteX86" fmla="*/ 225027 w 1803170"/>
                <a:gd name="connsiteY86" fmla="*/ 2947202 h 3170327"/>
                <a:gd name="connsiteX87" fmla="*/ 157777 w 1803170"/>
                <a:gd name="connsiteY87" fmla="*/ 2997454 h 3170327"/>
                <a:gd name="connsiteX88" fmla="*/ 64293 w 1803170"/>
                <a:gd name="connsiteY88" fmla="*/ 3011496 h 3170327"/>
                <a:gd name="connsiteX89" fmla="*/ 0 w 1803170"/>
                <a:gd name="connsiteY89" fmla="*/ 3036622 h 3170327"/>
                <a:gd name="connsiteX90" fmla="*/ 0 w 1803170"/>
                <a:gd name="connsiteY90" fmla="*/ 3058792 h 3170327"/>
                <a:gd name="connsiteX91" fmla="*/ 7760 w 1803170"/>
                <a:gd name="connsiteY91" fmla="*/ 3080962 h 3170327"/>
                <a:gd name="connsiteX92" fmla="*/ 62076 w 1803170"/>
                <a:gd name="connsiteY92" fmla="*/ 3130475 h 3170327"/>
                <a:gd name="connsiteX93" fmla="*/ 169232 w 1803170"/>
                <a:gd name="connsiteY93" fmla="*/ 3143408 h 3170327"/>
                <a:gd name="connsiteX94" fmla="*/ 229830 w 1803170"/>
                <a:gd name="connsiteY94" fmla="*/ 3154493 h 3170327"/>
                <a:gd name="connsiteX95" fmla="*/ 272693 w 1803170"/>
                <a:gd name="connsiteY95" fmla="*/ 3170751 h 3170327"/>
                <a:gd name="connsiteX96" fmla="*/ 284517 w 1803170"/>
                <a:gd name="connsiteY96" fmla="*/ 3172968 h 3170327"/>
                <a:gd name="connsiteX97" fmla="*/ 336616 w 1803170"/>
                <a:gd name="connsiteY97" fmla="*/ 3172968 h 3170327"/>
                <a:gd name="connsiteX98" fmla="*/ 356200 w 1803170"/>
                <a:gd name="connsiteY98" fmla="*/ 3166317 h 3170327"/>
                <a:gd name="connsiteX99" fmla="*/ 404235 w 1803170"/>
                <a:gd name="connsiteY99" fmla="*/ 3110892 h 3170327"/>
                <a:gd name="connsiteX100" fmla="*/ 396845 w 1803170"/>
                <a:gd name="connsiteY100" fmla="*/ 2988217 h 3170327"/>
                <a:gd name="connsiteX101" fmla="*/ 395367 w 1803170"/>
                <a:gd name="connsiteY101" fmla="*/ 2966416 h 3170327"/>
                <a:gd name="connsiteX102" fmla="*/ 437860 w 1803170"/>
                <a:gd name="connsiteY102" fmla="*/ 2785730 h 3170327"/>
                <a:gd name="connsiteX103" fmla="*/ 480722 w 1803170"/>
                <a:gd name="connsiteY103" fmla="*/ 2459459 h 3170327"/>
                <a:gd name="connsiteX104" fmla="*/ 472593 w 1803170"/>
                <a:gd name="connsiteY104" fmla="*/ 2235172 h 3170327"/>
                <a:gd name="connsiteX105" fmla="*/ 479614 w 1803170"/>
                <a:gd name="connsiteY105" fmla="*/ 2216696 h 3170327"/>
                <a:gd name="connsiteX106" fmla="*/ 602288 w 1803170"/>
                <a:gd name="connsiteY106" fmla="*/ 2099195 h 3170327"/>
                <a:gd name="connsiteX107" fmla="*/ 617068 w 1803170"/>
                <a:gd name="connsiteY107" fmla="*/ 2100673 h 3170327"/>
                <a:gd name="connsiteX108" fmla="*/ 730136 w 1803170"/>
                <a:gd name="connsiteY108" fmla="*/ 2281359 h 3170327"/>
                <a:gd name="connsiteX109" fmla="*/ 736418 w 1803170"/>
                <a:gd name="connsiteY109" fmla="*/ 2297248 h 3170327"/>
                <a:gd name="connsiteX110" fmla="*/ 823990 w 1803170"/>
                <a:gd name="connsiteY110" fmla="*/ 2394427 h 3170327"/>
                <a:gd name="connsiteX111" fmla="*/ 882371 w 1803170"/>
                <a:gd name="connsiteY111" fmla="*/ 2404034 h 3170327"/>
                <a:gd name="connsiteX112" fmla="*/ 896782 w 1803170"/>
                <a:gd name="connsiteY112" fmla="*/ 2406251 h 3170327"/>
                <a:gd name="connsiteX113" fmla="*/ 1108506 w 1803170"/>
                <a:gd name="connsiteY113" fmla="*/ 2493823 h 3170327"/>
                <a:gd name="connsiteX114" fmla="*/ 1173908 w 1803170"/>
                <a:gd name="connsiteY114" fmla="*/ 2516363 h 3170327"/>
                <a:gd name="connsiteX115" fmla="*/ 1247439 w 1803170"/>
                <a:gd name="connsiteY115" fmla="*/ 2537424 h 3170327"/>
                <a:gd name="connsiteX116" fmla="*/ 1496483 w 1803170"/>
                <a:gd name="connsiteY116" fmla="*/ 2664164 h 3170327"/>
                <a:gd name="connsiteX117" fmla="*/ 1504982 w 1803170"/>
                <a:gd name="connsiteY117" fmla="*/ 2672662 h 3170327"/>
                <a:gd name="connsiteX118" fmla="*/ 1588489 w 1803170"/>
                <a:gd name="connsiteY118" fmla="*/ 2732522 h 3170327"/>
                <a:gd name="connsiteX119" fmla="*/ 1711164 w 1803170"/>
                <a:gd name="connsiteY119" fmla="*/ 2834873 h 3170327"/>
                <a:gd name="connsiteX120" fmla="*/ 1732226 w 1803170"/>
                <a:gd name="connsiteY120" fmla="*/ 2871085 h 3170327"/>
                <a:gd name="connsiteX121" fmla="*/ 1758830 w 1803170"/>
                <a:gd name="connsiteY121" fmla="*/ 2892885 h 3170327"/>
                <a:gd name="connsiteX122" fmla="*/ 1781739 w 1803170"/>
                <a:gd name="connsiteY122" fmla="*/ 2884756 h 3170327"/>
                <a:gd name="connsiteX123" fmla="*/ 1796519 w 1803170"/>
                <a:gd name="connsiteY123" fmla="*/ 2849653 h 3170327"/>
                <a:gd name="connsiteX124" fmla="*/ 1778413 w 1803170"/>
                <a:gd name="connsiteY124" fmla="*/ 2671923 h 3170327"/>
                <a:gd name="connsiteX125" fmla="*/ 743808 w 1803170"/>
                <a:gd name="connsiteY125" fmla="*/ 261661 h 3170327"/>
                <a:gd name="connsiteX126" fmla="*/ 734940 w 1803170"/>
                <a:gd name="connsiteY126" fmla="*/ 130488 h 3170327"/>
                <a:gd name="connsiteX127" fmla="*/ 743808 w 1803170"/>
                <a:gd name="connsiteY127" fmla="*/ 261661 h 3170327"/>
                <a:gd name="connsiteX128" fmla="*/ 835814 w 1803170"/>
                <a:gd name="connsiteY128" fmla="*/ 1132208 h 3170327"/>
                <a:gd name="connsiteX129" fmla="*/ 877198 w 1803170"/>
                <a:gd name="connsiteY129" fmla="*/ 881316 h 3170327"/>
                <a:gd name="connsiteX130" fmla="*/ 898260 w 1803170"/>
                <a:gd name="connsiteY130" fmla="*/ 835498 h 3170327"/>
                <a:gd name="connsiteX131" fmla="*/ 911931 w 1803170"/>
                <a:gd name="connsiteY131" fmla="*/ 832542 h 3170327"/>
                <a:gd name="connsiteX132" fmla="*/ 1091509 w 1803170"/>
                <a:gd name="connsiteY132" fmla="*/ 951152 h 3170327"/>
                <a:gd name="connsiteX133" fmla="*/ 1094465 w 1803170"/>
                <a:gd name="connsiteY133" fmla="*/ 961867 h 3170327"/>
                <a:gd name="connsiteX134" fmla="*/ 887544 w 1803170"/>
                <a:gd name="connsiteY134" fmla="*/ 1122231 h 3170327"/>
                <a:gd name="connsiteX135" fmla="*/ 843943 w 1803170"/>
                <a:gd name="connsiteY135" fmla="*/ 1136272 h 3170327"/>
                <a:gd name="connsiteX136" fmla="*/ 835814 w 1803170"/>
                <a:gd name="connsiteY136" fmla="*/ 1132208 h 3170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1803170" h="3170327">
                  <a:moveTo>
                    <a:pt x="1778413" y="2671923"/>
                  </a:moveTo>
                  <a:cubicBezTo>
                    <a:pt x="1777305" y="2669706"/>
                    <a:pt x="1775827" y="2667859"/>
                    <a:pt x="1773979" y="2666011"/>
                  </a:cubicBezTo>
                  <a:cubicBezTo>
                    <a:pt x="1759199" y="2649753"/>
                    <a:pt x="1746636" y="2632017"/>
                    <a:pt x="1733704" y="2614281"/>
                  </a:cubicBezTo>
                  <a:cubicBezTo>
                    <a:pt x="1726314" y="2603935"/>
                    <a:pt x="1721880" y="2593589"/>
                    <a:pt x="1722619" y="2580287"/>
                  </a:cubicBezTo>
                  <a:cubicBezTo>
                    <a:pt x="1723358" y="2568832"/>
                    <a:pt x="1721880" y="2557008"/>
                    <a:pt x="1719663" y="2545923"/>
                  </a:cubicBezTo>
                  <a:cubicBezTo>
                    <a:pt x="1712273" y="2505278"/>
                    <a:pt x="1695645" y="2469805"/>
                    <a:pt x="1662390" y="2443201"/>
                  </a:cubicBezTo>
                  <a:cubicBezTo>
                    <a:pt x="1649088" y="2432855"/>
                    <a:pt x="1635786" y="2429530"/>
                    <a:pt x="1618789" y="2436181"/>
                  </a:cubicBezTo>
                  <a:cubicBezTo>
                    <a:pt x="1576296" y="2452808"/>
                    <a:pt x="1534912" y="2470914"/>
                    <a:pt x="1493527" y="2489389"/>
                  </a:cubicBezTo>
                  <a:cubicBezTo>
                    <a:pt x="1486507" y="2492715"/>
                    <a:pt x="1481334" y="2492715"/>
                    <a:pt x="1474313" y="2488280"/>
                  </a:cubicBezTo>
                  <a:cubicBezTo>
                    <a:pt x="1412976" y="2449113"/>
                    <a:pt x="1351639" y="2410316"/>
                    <a:pt x="1290301" y="2371518"/>
                  </a:cubicBezTo>
                  <a:cubicBezTo>
                    <a:pt x="1285867" y="2368562"/>
                    <a:pt x="1281064" y="2365606"/>
                    <a:pt x="1277369" y="2361911"/>
                  </a:cubicBezTo>
                  <a:cubicBezTo>
                    <a:pt x="1232289" y="2312028"/>
                    <a:pt x="1176125" y="2279142"/>
                    <a:pt x="1114788" y="2253647"/>
                  </a:cubicBezTo>
                  <a:cubicBezTo>
                    <a:pt x="1074512" y="2237019"/>
                    <a:pt x="1032389" y="2227042"/>
                    <a:pt x="989527" y="2221131"/>
                  </a:cubicBezTo>
                  <a:cubicBezTo>
                    <a:pt x="975485" y="2219283"/>
                    <a:pt x="964031" y="2214849"/>
                    <a:pt x="955163" y="2199699"/>
                  </a:cubicBezTo>
                  <a:cubicBezTo>
                    <a:pt x="938905" y="2171987"/>
                    <a:pt x="924864" y="2143904"/>
                    <a:pt x="914148" y="2113975"/>
                  </a:cubicBezTo>
                  <a:cubicBezTo>
                    <a:pt x="883479" y="2026403"/>
                    <a:pt x="866482" y="1935505"/>
                    <a:pt x="852072" y="1843869"/>
                  </a:cubicBezTo>
                  <a:cubicBezTo>
                    <a:pt x="849116" y="1823916"/>
                    <a:pt x="844682" y="1803963"/>
                    <a:pt x="842095" y="1784010"/>
                  </a:cubicBezTo>
                  <a:cubicBezTo>
                    <a:pt x="840248" y="1769968"/>
                    <a:pt x="842834" y="1768121"/>
                    <a:pt x="856506" y="1768121"/>
                  </a:cubicBezTo>
                  <a:cubicBezTo>
                    <a:pt x="877198" y="1767751"/>
                    <a:pt x="897890" y="1767382"/>
                    <a:pt x="918582" y="1767751"/>
                  </a:cubicBezTo>
                  <a:cubicBezTo>
                    <a:pt x="927081" y="1767751"/>
                    <a:pt x="930037" y="1764795"/>
                    <a:pt x="930406" y="1756666"/>
                  </a:cubicBezTo>
                  <a:cubicBezTo>
                    <a:pt x="931884" y="1734127"/>
                    <a:pt x="931515" y="1711218"/>
                    <a:pt x="936688" y="1689047"/>
                  </a:cubicBezTo>
                  <a:cubicBezTo>
                    <a:pt x="944817" y="1655053"/>
                    <a:pt x="947403" y="1620690"/>
                    <a:pt x="947034" y="1585587"/>
                  </a:cubicBezTo>
                  <a:cubicBezTo>
                    <a:pt x="945556" y="1462912"/>
                    <a:pt x="907867" y="1351323"/>
                    <a:pt x="847268" y="1246014"/>
                  </a:cubicBezTo>
                  <a:cubicBezTo>
                    <a:pt x="841726" y="1236407"/>
                    <a:pt x="841726" y="1233451"/>
                    <a:pt x="852811" y="1229387"/>
                  </a:cubicBezTo>
                  <a:cubicBezTo>
                    <a:pt x="978072" y="1185047"/>
                    <a:pt x="1096313" y="1125187"/>
                    <a:pt x="1209750" y="1056090"/>
                  </a:cubicBezTo>
                  <a:cubicBezTo>
                    <a:pt x="1227116" y="1045375"/>
                    <a:pt x="1243005" y="1032812"/>
                    <a:pt x="1253721" y="1015076"/>
                  </a:cubicBezTo>
                  <a:cubicBezTo>
                    <a:pt x="1261111" y="1002882"/>
                    <a:pt x="1264436" y="989580"/>
                    <a:pt x="1258894" y="975908"/>
                  </a:cubicBezTo>
                  <a:cubicBezTo>
                    <a:pt x="1248917" y="949674"/>
                    <a:pt x="1235984" y="924917"/>
                    <a:pt x="1217140" y="903486"/>
                  </a:cubicBezTo>
                  <a:cubicBezTo>
                    <a:pt x="1189058" y="870600"/>
                    <a:pt x="1158758" y="839932"/>
                    <a:pt x="1125503" y="812958"/>
                  </a:cubicBezTo>
                  <a:cubicBezTo>
                    <a:pt x="1053820" y="754577"/>
                    <a:pt x="988418" y="689914"/>
                    <a:pt x="925972" y="621925"/>
                  </a:cubicBezTo>
                  <a:cubicBezTo>
                    <a:pt x="921538" y="616752"/>
                    <a:pt x="915996" y="613427"/>
                    <a:pt x="910084" y="610471"/>
                  </a:cubicBezTo>
                  <a:cubicBezTo>
                    <a:pt x="834336" y="570195"/>
                    <a:pt x="758588" y="529180"/>
                    <a:pt x="682470" y="490013"/>
                  </a:cubicBezTo>
                  <a:cubicBezTo>
                    <a:pt x="664365" y="480776"/>
                    <a:pt x="654019" y="467473"/>
                    <a:pt x="647368" y="449368"/>
                  </a:cubicBezTo>
                  <a:cubicBezTo>
                    <a:pt x="630740" y="403550"/>
                    <a:pt x="645520" y="369925"/>
                    <a:pt x="691708" y="351080"/>
                  </a:cubicBezTo>
                  <a:cubicBezTo>
                    <a:pt x="692816" y="387661"/>
                    <a:pt x="707596" y="419069"/>
                    <a:pt x="729028" y="447890"/>
                  </a:cubicBezTo>
                  <a:cubicBezTo>
                    <a:pt x="766717" y="498142"/>
                    <a:pt x="816600" y="534353"/>
                    <a:pt x="869808" y="566870"/>
                  </a:cubicBezTo>
                  <a:cubicBezTo>
                    <a:pt x="872025" y="561327"/>
                    <a:pt x="868330" y="559480"/>
                    <a:pt x="865743" y="556893"/>
                  </a:cubicBezTo>
                  <a:cubicBezTo>
                    <a:pt x="806623" y="496295"/>
                    <a:pt x="812535" y="421655"/>
                    <a:pt x="855397" y="360318"/>
                  </a:cubicBezTo>
                  <a:cubicBezTo>
                    <a:pt x="864265" y="347755"/>
                    <a:pt x="872394" y="334822"/>
                    <a:pt x="879784" y="321520"/>
                  </a:cubicBezTo>
                  <a:cubicBezTo>
                    <a:pt x="908975" y="266834"/>
                    <a:pt x="922647" y="209191"/>
                    <a:pt x="910453" y="147115"/>
                  </a:cubicBezTo>
                  <a:cubicBezTo>
                    <a:pt x="892347" y="54370"/>
                    <a:pt x="802559" y="12986"/>
                    <a:pt x="724963" y="62130"/>
                  </a:cubicBezTo>
                  <a:cubicBezTo>
                    <a:pt x="717204" y="66933"/>
                    <a:pt x="708335" y="77649"/>
                    <a:pt x="703162" y="76171"/>
                  </a:cubicBezTo>
                  <a:cubicBezTo>
                    <a:pt x="695772" y="73954"/>
                    <a:pt x="690969" y="62869"/>
                    <a:pt x="685796" y="54740"/>
                  </a:cubicBezTo>
                  <a:cubicBezTo>
                    <a:pt x="672124" y="32939"/>
                    <a:pt x="652541" y="22223"/>
                    <a:pt x="627045" y="18898"/>
                  </a:cubicBezTo>
                  <a:cubicBezTo>
                    <a:pt x="585291" y="12986"/>
                    <a:pt x="543907" y="6704"/>
                    <a:pt x="502153" y="792"/>
                  </a:cubicBezTo>
                  <a:cubicBezTo>
                    <a:pt x="457074" y="-5489"/>
                    <a:pt x="411256" y="26288"/>
                    <a:pt x="402388" y="70998"/>
                  </a:cubicBezTo>
                  <a:cubicBezTo>
                    <a:pt x="400171" y="82452"/>
                    <a:pt x="399432" y="93907"/>
                    <a:pt x="400540" y="105361"/>
                  </a:cubicBezTo>
                  <a:cubicBezTo>
                    <a:pt x="400910" y="109056"/>
                    <a:pt x="401279" y="112382"/>
                    <a:pt x="397215" y="114968"/>
                  </a:cubicBezTo>
                  <a:cubicBezTo>
                    <a:pt x="384652" y="123467"/>
                    <a:pt x="380218" y="136769"/>
                    <a:pt x="377262" y="150810"/>
                  </a:cubicBezTo>
                  <a:cubicBezTo>
                    <a:pt x="372458" y="172611"/>
                    <a:pt x="370980" y="194781"/>
                    <a:pt x="375045" y="216212"/>
                  </a:cubicBezTo>
                  <a:cubicBezTo>
                    <a:pt x="380218" y="242077"/>
                    <a:pt x="372458" y="263139"/>
                    <a:pt x="357678" y="283092"/>
                  </a:cubicBezTo>
                  <a:cubicBezTo>
                    <a:pt x="356200" y="284939"/>
                    <a:pt x="355091" y="287156"/>
                    <a:pt x="353613" y="289373"/>
                  </a:cubicBezTo>
                  <a:cubicBezTo>
                    <a:pt x="339572" y="311913"/>
                    <a:pt x="339203" y="312283"/>
                    <a:pt x="363590" y="321151"/>
                  </a:cubicBezTo>
                  <a:cubicBezTo>
                    <a:pt x="372828" y="324476"/>
                    <a:pt x="375414" y="328541"/>
                    <a:pt x="374675" y="338148"/>
                  </a:cubicBezTo>
                  <a:cubicBezTo>
                    <a:pt x="372458" y="363643"/>
                    <a:pt x="371350" y="389509"/>
                    <a:pt x="376523" y="414635"/>
                  </a:cubicBezTo>
                  <a:cubicBezTo>
                    <a:pt x="380587" y="434218"/>
                    <a:pt x="385760" y="438652"/>
                    <a:pt x="405344" y="441239"/>
                  </a:cubicBezTo>
                  <a:cubicBezTo>
                    <a:pt x="422341" y="443456"/>
                    <a:pt x="438968" y="443456"/>
                    <a:pt x="455966" y="442717"/>
                  </a:cubicBezTo>
                  <a:cubicBezTo>
                    <a:pt x="460769" y="442347"/>
                    <a:pt x="464095" y="443086"/>
                    <a:pt x="467420" y="447890"/>
                  </a:cubicBezTo>
                  <a:cubicBezTo>
                    <a:pt x="486634" y="477820"/>
                    <a:pt x="478505" y="507749"/>
                    <a:pt x="446358" y="523268"/>
                  </a:cubicBezTo>
                  <a:cubicBezTo>
                    <a:pt x="438229" y="527333"/>
                    <a:pt x="429731" y="529919"/>
                    <a:pt x="420493" y="531028"/>
                  </a:cubicBezTo>
                  <a:cubicBezTo>
                    <a:pt x="345115" y="540635"/>
                    <a:pt x="293015" y="579433"/>
                    <a:pt x="267150" y="651855"/>
                  </a:cubicBezTo>
                  <a:cubicBezTo>
                    <a:pt x="260129" y="671808"/>
                    <a:pt x="256434" y="692500"/>
                    <a:pt x="254587" y="713562"/>
                  </a:cubicBezTo>
                  <a:cubicBezTo>
                    <a:pt x="254217" y="717626"/>
                    <a:pt x="255326" y="722060"/>
                    <a:pt x="247936" y="720582"/>
                  </a:cubicBezTo>
                  <a:cubicBezTo>
                    <a:pt x="226505" y="716148"/>
                    <a:pt x="208030" y="724647"/>
                    <a:pt x="190294" y="734623"/>
                  </a:cubicBezTo>
                  <a:cubicBezTo>
                    <a:pt x="170340" y="746448"/>
                    <a:pt x="152974" y="761597"/>
                    <a:pt x="136346" y="778225"/>
                  </a:cubicBezTo>
                  <a:cubicBezTo>
                    <a:pt x="130434" y="784137"/>
                    <a:pt x="128587" y="790049"/>
                    <a:pt x="128956" y="797808"/>
                  </a:cubicBezTo>
                  <a:cubicBezTo>
                    <a:pt x="133760" y="909768"/>
                    <a:pt x="137824" y="1021357"/>
                    <a:pt x="142258" y="1133316"/>
                  </a:cubicBezTo>
                  <a:cubicBezTo>
                    <a:pt x="142258" y="1137011"/>
                    <a:pt x="142628" y="1140706"/>
                    <a:pt x="144475" y="1144032"/>
                  </a:cubicBezTo>
                  <a:cubicBezTo>
                    <a:pt x="154082" y="1161398"/>
                    <a:pt x="164798" y="1178026"/>
                    <a:pt x="179948" y="1191328"/>
                  </a:cubicBezTo>
                  <a:cubicBezTo>
                    <a:pt x="204704" y="1213129"/>
                    <a:pt x="230200" y="1210912"/>
                    <a:pt x="250522" y="1184677"/>
                  </a:cubicBezTo>
                  <a:cubicBezTo>
                    <a:pt x="253848" y="1180613"/>
                    <a:pt x="256434" y="1175809"/>
                    <a:pt x="258651" y="1171005"/>
                  </a:cubicBezTo>
                  <a:cubicBezTo>
                    <a:pt x="288581" y="1111146"/>
                    <a:pt x="318141" y="1051287"/>
                    <a:pt x="347701" y="991427"/>
                  </a:cubicBezTo>
                  <a:cubicBezTo>
                    <a:pt x="349549" y="987732"/>
                    <a:pt x="351766" y="984037"/>
                    <a:pt x="353983" y="979973"/>
                  </a:cubicBezTo>
                  <a:cubicBezTo>
                    <a:pt x="355461" y="981451"/>
                    <a:pt x="356200" y="981820"/>
                    <a:pt x="356569" y="982559"/>
                  </a:cubicBezTo>
                  <a:cubicBezTo>
                    <a:pt x="359156" y="988471"/>
                    <a:pt x="362112" y="994383"/>
                    <a:pt x="364699" y="1000665"/>
                  </a:cubicBezTo>
                  <a:cubicBezTo>
                    <a:pt x="404974" y="1098583"/>
                    <a:pt x="421232" y="1201305"/>
                    <a:pt x="429731" y="1305874"/>
                  </a:cubicBezTo>
                  <a:cubicBezTo>
                    <a:pt x="433056" y="1346150"/>
                    <a:pt x="430100" y="1386795"/>
                    <a:pt x="433056" y="1427070"/>
                  </a:cubicBezTo>
                  <a:cubicBezTo>
                    <a:pt x="440446" y="1535704"/>
                    <a:pt x="462986" y="1641012"/>
                    <a:pt x="492177" y="1745581"/>
                  </a:cubicBezTo>
                  <a:cubicBezTo>
                    <a:pt x="494763" y="1754819"/>
                    <a:pt x="493655" y="1761839"/>
                    <a:pt x="488851" y="1769968"/>
                  </a:cubicBezTo>
                  <a:cubicBezTo>
                    <a:pt x="438599" y="1856062"/>
                    <a:pt x="389086" y="1942156"/>
                    <a:pt x="338833" y="2028250"/>
                  </a:cubicBezTo>
                  <a:cubicBezTo>
                    <a:pt x="324423" y="2052638"/>
                    <a:pt x="311121" y="2077764"/>
                    <a:pt x="294124" y="2101042"/>
                  </a:cubicBezTo>
                  <a:cubicBezTo>
                    <a:pt x="249044" y="2162380"/>
                    <a:pt x="247936" y="2226304"/>
                    <a:pt x="290059" y="2290967"/>
                  </a:cubicBezTo>
                  <a:cubicBezTo>
                    <a:pt x="293385" y="2296139"/>
                    <a:pt x="294124" y="2301682"/>
                    <a:pt x="294493" y="2307224"/>
                  </a:cubicBezTo>
                  <a:cubicBezTo>
                    <a:pt x="305948" y="2436550"/>
                    <a:pt x="309273" y="2566246"/>
                    <a:pt x="299666" y="2695941"/>
                  </a:cubicBezTo>
                  <a:cubicBezTo>
                    <a:pt x="294124" y="2771319"/>
                    <a:pt x="284517" y="2846328"/>
                    <a:pt x="266041" y="2919859"/>
                  </a:cubicBezTo>
                  <a:cubicBezTo>
                    <a:pt x="263824" y="2929096"/>
                    <a:pt x="259390" y="2933161"/>
                    <a:pt x="250153" y="2935748"/>
                  </a:cubicBezTo>
                  <a:cubicBezTo>
                    <a:pt x="241285" y="2938334"/>
                    <a:pt x="231308" y="2937965"/>
                    <a:pt x="225027" y="2947202"/>
                  </a:cubicBezTo>
                  <a:cubicBezTo>
                    <a:pt x="208769" y="2971959"/>
                    <a:pt x="185121" y="2987478"/>
                    <a:pt x="157777" y="2997454"/>
                  </a:cubicBezTo>
                  <a:cubicBezTo>
                    <a:pt x="127478" y="3008539"/>
                    <a:pt x="96440" y="3013343"/>
                    <a:pt x="64293" y="3011496"/>
                  </a:cubicBezTo>
                  <a:cubicBezTo>
                    <a:pt x="39167" y="3010387"/>
                    <a:pt x="15519" y="3012604"/>
                    <a:pt x="0" y="3036622"/>
                  </a:cubicBezTo>
                  <a:cubicBezTo>
                    <a:pt x="0" y="3044012"/>
                    <a:pt x="0" y="3051402"/>
                    <a:pt x="0" y="3058792"/>
                  </a:cubicBezTo>
                  <a:cubicBezTo>
                    <a:pt x="3326" y="3065812"/>
                    <a:pt x="2956" y="3074311"/>
                    <a:pt x="7760" y="3080962"/>
                  </a:cubicBezTo>
                  <a:cubicBezTo>
                    <a:pt x="22909" y="3100915"/>
                    <a:pt x="39906" y="3118282"/>
                    <a:pt x="62076" y="3130475"/>
                  </a:cubicBezTo>
                  <a:cubicBezTo>
                    <a:pt x="96071" y="3148581"/>
                    <a:pt x="131912" y="3154862"/>
                    <a:pt x="169232" y="3143408"/>
                  </a:cubicBezTo>
                  <a:cubicBezTo>
                    <a:pt x="191402" y="3136757"/>
                    <a:pt x="212464" y="3139713"/>
                    <a:pt x="229830" y="3154493"/>
                  </a:cubicBezTo>
                  <a:cubicBezTo>
                    <a:pt x="242763" y="3165578"/>
                    <a:pt x="256804" y="3169642"/>
                    <a:pt x="272693" y="3170751"/>
                  </a:cubicBezTo>
                  <a:cubicBezTo>
                    <a:pt x="276757" y="3171120"/>
                    <a:pt x="280822" y="3171120"/>
                    <a:pt x="284517" y="3172968"/>
                  </a:cubicBezTo>
                  <a:cubicBezTo>
                    <a:pt x="301883" y="3172968"/>
                    <a:pt x="319250" y="3172968"/>
                    <a:pt x="336616" y="3172968"/>
                  </a:cubicBezTo>
                  <a:cubicBezTo>
                    <a:pt x="342159" y="3168534"/>
                    <a:pt x="349549" y="3168534"/>
                    <a:pt x="356200" y="3166317"/>
                  </a:cubicBezTo>
                  <a:cubicBezTo>
                    <a:pt x="382804" y="3157079"/>
                    <a:pt x="399432" y="3140452"/>
                    <a:pt x="404235" y="3110892"/>
                  </a:cubicBezTo>
                  <a:cubicBezTo>
                    <a:pt x="410517" y="3069138"/>
                    <a:pt x="408300" y="3028493"/>
                    <a:pt x="396845" y="2988217"/>
                  </a:cubicBezTo>
                  <a:cubicBezTo>
                    <a:pt x="394628" y="2980827"/>
                    <a:pt x="394259" y="2973806"/>
                    <a:pt x="395367" y="2966416"/>
                  </a:cubicBezTo>
                  <a:cubicBezTo>
                    <a:pt x="404974" y="2905079"/>
                    <a:pt x="418646" y="2844481"/>
                    <a:pt x="437860" y="2785730"/>
                  </a:cubicBezTo>
                  <a:cubicBezTo>
                    <a:pt x="472593" y="2679313"/>
                    <a:pt x="481461" y="2570310"/>
                    <a:pt x="480722" y="2459459"/>
                  </a:cubicBezTo>
                  <a:cubicBezTo>
                    <a:pt x="480353" y="2384820"/>
                    <a:pt x="477397" y="2309811"/>
                    <a:pt x="472593" y="2235172"/>
                  </a:cubicBezTo>
                  <a:cubicBezTo>
                    <a:pt x="472224" y="2227412"/>
                    <a:pt x="474071" y="2222239"/>
                    <a:pt x="479614" y="2216696"/>
                  </a:cubicBezTo>
                  <a:cubicBezTo>
                    <a:pt x="520628" y="2177899"/>
                    <a:pt x="561643" y="2138732"/>
                    <a:pt x="602288" y="2099195"/>
                  </a:cubicBezTo>
                  <a:cubicBezTo>
                    <a:pt x="609309" y="2092544"/>
                    <a:pt x="611895" y="2092174"/>
                    <a:pt x="617068" y="2100673"/>
                  </a:cubicBezTo>
                  <a:cubicBezTo>
                    <a:pt x="654388" y="2160902"/>
                    <a:pt x="692447" y="2221131"/>
                    <a:pt x="730136" y="2281359"/>
                  </a:cubicBezTo>
                  <a:cubicBezTo>
                    <a:pt x="733092" y="2286163"/>
                    <a:pt x="735309" y="2291336"/>
                    <a:pt x="736418" y="2297248"/>
                  </a:cubicBezTo>
                  <a:cubicBezTo>
                    <a:pt x="747503" y="2346022"/>
                    <a:pt x="776693" y="2378538"/>
                    <a:pt x="823990" y="2394427"/>
                  </a:cubicBezTo>
                  <a:cubicBezTo>
                    <a:pt x="842834" y="2400708"/>
                    <a:pt x="862418" y="2403665"/>
                    <a:pt x="882371" y="2404034"/>
                  </a:cubicBezTo>
                  <a:cubicBezTo>
                    <a:pt x="887174" y="2404034"/>
                    <a:pt x="891978" y="2404034"/>
                    <a:pt x="896782" y="2406251"/>
                  </a:cubicBezTo>
                  <a:cubicBezTo>
                    <a:pt x="965139" y="2440615"/>
                    <a:pt x="1036823" y="2466849"/>
                    <a:pt x="1108506" y="2493823"/>
                  </a:cubicBezTo>
                  <a:cubicBezTo>
                    <a:pt x="1129937" y="2501952"/>
                    <a:pt x="1150999" y="2512668"/>
                    <a:pt x="1173908" y="2516363"/>
                  </a:cubicBezTo>
                  <a:cubicBezTo>
                    <a:pt x="1199404" y="2520797"/>
                    <a:pt x="1223791" y="2527817"/>
                    <a:pt x="1247439" y="2537424"/>
                  </a:cubicBezTo>
                  <a:cubicBezTo>
                    <a:pt x="1334272" y="2572158"/>
                    <a:pt x="1415932" y="2617606"/>
                    <a:pt x="1496483" y="2664164"/>
                  </a:cubicBezTo>
                  <a:cubicBezTo>
                    <a:pt x="1500178" y="2666381"/>
                    <a:pt x="1502765" y="2669337"/>
                    <a:pt x="1504982" y="2672662"/>
                  </a:cubicBezTo>
                  <a:cubicBezTo>
                    <a:pt x="1524566" y="2704070"/>
                    <a:pt x="1550800" y="2725131"/>
                    <a:pt x="1588489" y="2732522"/>
                  </a:cubicBezTo>
                  <a:cubicBezTo>
                    <a:pt x="1647610" y="2743976"/>
                    <a:pt x="1684929" y="2783513"/>
                    <a:pt x="1711164" y="2834873"/>
                  </a:cubicBezTo>
                  <a:cubicBezTo>
                    <a:pt x="1717446" y="2847437"/>
                    <a:pt x="1723727" y="2860000"/>
                    <a:pt x="1732226" y="2871085"/>
                  </a:cubicBezTo>
                  <a:cubicBezTo>
                    <a:pt x="1739246" y="2880322"/>
                    <a:pt x="1747375" y="2888821"/>
                    <a:pt x="1758830" y="2892885"/>
                  </a:cubicBezTo>
                  <a:cubicBezTo>
                    <a:pt x="1768437" y="2896211"/>
                    <a:pt x="1776196" y="2895102"/>
                    <a:pt x="1781739" y="2884756"/>
                  </a:cubicBezTo>
                  <a:cubicBezTo>
                    <a:pt x="1787651" y="2873302"/>
                    <a:pt x="1793194" y="2861847"/>
                    <a:pt x="1796519" y="2849653"/>
                  </a:cubicBezTo>
                  <a:cubicBezTo>
                    <a:pt x="1816103" y="2788316"/>
                    <a:pt x="1802431" y="2729565"/>
                    <a:pt x="1778413" y="2671923"/>
                  </a:cubicBezTo>
                  <a:close/>
                  <a:moveTo>
                    <a:pt x="743808" y="261661"/>
                  </a:moveTo>
                  <a:cubicBezTo>
                    <a:pt x="751937" y="217690"/>
                    <a:pt x="747503" y="174828"/>
                    <a:pt x="734940" y="130488"/>
                  </a:cubicBezTo>
                  <a:cubicBezTo>
                    <a:pt x="776324" y="154875"/>
                    <a:pt x="773737" y="213256"/>
                    <a:pt x="743808" y="261661"/>
                  </a:cubicBezTo>
                  <a:close/>
                  <a:moveTo>
                    <a:pt x="835814" y="1132208"/>
                  </a:moveTo>
                  <a:cubicBezTo>
                    <a:pt x="843573" y="1046114"/>
                    <a:pt x="851702" y="962237"/>
                    <a:pt x="877198" y="881316"/>
                  </a:cubicBezTo>
                  <a:cubicBezTo>
                    <a:pt x="882371" y="865058"/>
                    <a:pt x="889022" y="849539"/>
                    <a:pt x="898260" y="835498"/>
                  </a:cubicBezTo>
                  <a:cubicBezTo>
                    <a:pt x="901955" y="829955"/>
                    <a:pt x="904911" y="827738"/>
                    <a:pt x="911931" y="832542"/>
                  </a:cubicBezTo>
                  <a:cubicBezTo>
                    <a:pt x="971421" y="872448"/>
                    <a:pt x="1031650" y="911615"/>
                    <a:pt x="1091509" y="951152"/>
                  </a:cubicBezTo>
                  <a:cubicBezTo>
                    <a:pt x="1095574" y="954108"/>
                    <a:pt x="1100377" y="955586"/>
                    <a:pt x="1094465" y="961867"/>
                  </a:cubicBezTo>
                  <a:cubicBezTo>
                    <a:pt x="1034606" y="1026900"/>
                    <a:pt x="969943" y="1085651"/>
                    <a:pt x="887544" y="1122231"/>
                  </a:cubicBezTo>
                  <a:cubicBezTo>
                    <a:pt x="873503" y="1128513"/>
                    <a:pt x="859092" y="1132947"/>
                    <a:pt x="843943" y="1136272"/>
                  </a:cubicBezTo>
                  <a:cubicBezTo>
                    <a:pt x="837661" y="1138120"/>
                    <a:pt x="834336" y="1137381"/>
                    <a:pt x="835814" y="1132208"/>
                  </a:cubicBezTo>
                  <a:close/>
                </a:path>
              </a:pathLst>
            </a:custGeom>
            <a:solidFill>
              <a:schemeClr val="accent3">
                <a:alpha val="29000"/>
              </a:schemeClr>
            </a:solidFill>
            <a:ln w="36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795" dirty="0"/>
            </a:p>
          </p:txBody>
        </p:sp>
      </p:grpSp>
    </p:spTree>
    <p:extLst>
      <p:ext uri="{BB962C8B-B14F-4D97-AF65-F5344CB8AC3E}">
        <p14:creationId xmlns:p14="http://schemas.microsoft.com/office/powerpoint/2010/main" val="8433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027391" y="6428096"/>
            <a:ext cx="368490" cy="3002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77786" y="274537"/>
            <a:ext cx="9084128" cy="7125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2008" y="38425"/>
            <a:ext cx="2199724" cy="1092182"/>
            <a:chOff x="5083945" y="1236581"/>
            <a:chExt cx="2199724" cy="1092182"/>
          </a:xfrm>
        </p:grpSpPr>
        <p:pic>
          <p:nvPicPr>
            <p:cNvPr id="1025" name="Picture 153" descr="IMG-20220510-WA004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047" b="20103"/>
            <a:stretch>
              <a:fillRect/>
            </a:stretch>
          </p:blipFill>
          <p:spPr bwMode="auto">
            <a:xfrm>
              <a:off x="6183765" y="1236581"/>
              <a:ext cx="1099904" cy="1092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 descr="C:\Users\Ganna\AppData\Local\Microsoft\Windows\INetCache\Content.Word\IMG-20220510-WA0042.jpg"/>
            <p:cNvPicPr/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8733" b="6369"/>
            <a:stretch/>
          </p:blipFill>
          <p:spPr bwMode="auto">
            <a:xfrm>
              <a:off x="5083945" y="1249263"/>
              <a:ext cx="1099820" cy="10795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Rectangle 11"/>
          <p:cNvSpPr/>
          <p:nvPr/>
        </p:nvSpPr>
        <p:spPr>
          <a:xfrm>
            <a:off x="0" y="6434712"/>
            <a:ext cx="10168759" cy="405433"/>
          </a:xfrm>
          <a:prstGeom prst="rect">
            <a:avLst/>
          </a:prstGeom>
          <a:solidFill>
            <a:srgbClr val="AE8B2F"/>
          </a:solidFill>
          <a:ln>
            <a:solidFill>
              <a:srgbClr val="AE8B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74716" y="6463966"/>
            <a:ext cx="4439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b="1" dirty="0">
                <a:solidFill>
                  <a:schemeClr val="bg1"/>
                </a:solidFill>
              </a:rPr>
              <a:t>كلية التربية الرياضية للبنات بالجزيرة – جامعة حلوان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48" y="6463966"/>
            <a:ext cx="639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Faculty Of Physical Education For Girls – Helwan University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5748" y="1366719"/>
            <a:ext cx="9788015" cy="5061146"/>
          </a:xfrm>
        </p:spPr>
        <p:txBody>
          <a:bodyPr>
            <a:normAutofit/>
          </a:bodyPr>
          <a:lstStyle/>
          <a:p>
            <a:pPr algn="r" rtl="1"/>
            <a:r>
              <a:rPr lang="ar-EG" b="1" dirty="0">
                <a:solidFill>
                  <a:srgbClr val="0000CC"/>
                </a:solidFill>
              </a:rPr>
              <a:t>الغاية الثانية: </a:t>
            </a:r>
            <a:endParaRPr lang="en-US" dirty="0">
              <a:solidFill>
                <a:srgbClr val="0000CC"/>
              </a:solidFill>
            </a:endParaRPr>
          </a:p>
          <a:p>
            <a:pPr algn="r" rtl="1"/>
            <a:r>
              <a:rPr lang="ar-EG" b="1" dirty="0">
                <a:solidFill>
                  <a:srgbClr val="FF0000"/>
                </a:solidFill>
              </a:rPr>
              <a:t>تطوير منظومة البحث العلمي فى جميع المجالات الحياتية بما يواكب التقدم العلمي .</a:t>
            </a:r>
            <a:endParaRPr lang="en-US" dirty="0">
              <a:solidFill>
                <a:srgbClr val="FF0000"/>
              </a:solidFill>
            </a:endParaRPr>
          </a:p>
          <a:p>
            <a:pPr algn="r" rtl="1"/>
            <a:r>
              <a:rPr lang="ar-EG" b="1" dirty="0">
                <a:solidFill>
                  <a:srgbClr val="0000CC"/>
                </a:solidFill>
              </a:rPr>
              <a:t>الأهداف الاستراتيجيه:</a:t>
            </a:r>
            <a:endParaRPr lang="en-US" dirty="0">
              <a:solidFill>
                <a:srgbClr val="0000CC"/>
              </a:solidFill>
            </a:endParaRPr>
          </a:p>
          <a:p>
            <a:pPr algn="r" rtl="1"/>
            <a:r>
              <a:rPr lang="ar-EG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lvl="0" algn="r" rtl="1"/>
            <a:r>
              <a:rPr lang="ar-EG" b="1" dirty="0">
                <a:solidFill>
                  <a:schemeClr val="tx1"/>
                </a:solidFill>
              </a:rPr>
              <a:t>- الارتقاء بمنظومة البحث العلمي لتحقيق الريادة المحلية والإقليمية والدولية.</a:t>
            </a:r>
            <a:endParaRPr lang="en-US" dirty="0">
              <a:solidFill>
                <a:schemeClr val="tx1"/>
              </a:solidFill>
            </a:endParaRPr>
          </a:p>
          <a:p>
            <a:pPr lvl="0" algn="r" rtl="1"/>
            <a:r>
              <a:rPr lang="ar-EG" b="1" dirty="0">
                <a:solidFill>
                  <a:schemeClr val="tx1"/>
                </a:solidFill>
              </a:rPr>
              <a:t>- العمل على زيادة اتفاقيات التعاون بين الكلية ومختلف المؤسسات البحثية و المجتمعية.	</a:t>
            </a:r>
            <a:endParaRPr lang="en-US" dirty="0">
              <a:solidFill>
                <a:schemeClr val="tx1"/>
              </a:solidFill>
            </a:endParaRPr>
          </a:p>
          <a:p>
            <a:pPr algn="r" rtl="1"/>
            <a:r>
              <a:rPr lang="ar-EG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algn="just" rtl="1"/>
            <a:endParaRPr lang="en-US" dirty="0">
              <a:solidFill>
                <a:srgbClr val="072F4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8970" y="333213"/>
            <a:ext cx="8954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200" b="1" dirty="0">
                <a:solidFill>
                  <a:schemeClr val="bg1"/>
                </a:solidFill>
              </a:rPr>
              <a:t>الغايات والأهداف الإستراتيجية من معيار التخطيط الإستراتيجي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116614" y="2049620"/>
            <a:ext cx="433967" cy="4098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845582" y="1534939"/>
            <a:ext cx="2346418" cy="4250645"/>
            <a:chOff x="8617796" y="1897220"/>
            <a:chExt cx="2346418" cy="4250645"/>
          </a:xfrm>
        </p:grpSpPr>
        <p:sp>
          <p:nvSpPr>
            <p:cNvPr id="23" name="Graphic 9">
              <a:extLst>
                <a:ext uri="{FF2B5EF4-FFF2-40B4-BE49-F238E27FC236}">
                  <a16:creationId xmlns:a16="http://schemas.microsoft.com/office/drawing/2014/main" id="{45546476-458E-35C6-1620-3D28E043478A}"/>
                </a:ext>
              </a:extLst>
            </p:cNvPr>
            <p:cNvSpPr/>
            <p:nvPr/>
          </p:nvSpPr>
          <p:spPr>
            <a:xfrm>
              <a:off x="8617796" y="1897220"/>
              <a:ext cx="2041618" cy="3945845"/>
            </a:xfrm>
            <a:custGeom>
              <a:avLst/>
              <a:gdLst>
                <a:gd name="connsiteX0" fmla="*/ 1778413 w 1803170"/>
                <a:gd name="connsiteY0" fmla="*/ 2671923 h 3170327"/>
                <a:gd name="connsiteX1" fmla="*/ 1773979 w 1803170"/>
                <a:gd name="connsiteY1" fmla="*/ 2666011 h 3170327"/>
                <a:gd name="connsiteX2" fmla="*/ 1733704 w 1803170"/>
                <a:gd name="connsiteY2" fmla="*/ 2614281 h 3170327"/>
                <a:gd name="connsiteX3" fmla="*/ 1722619 w 1803170"/>
                <a:gd name="connsiteY3" fmla="*/ 2580287 h 3170327"/>
                <a:gd name="connsiteX4" fmla="*/ 1719663 w 1803170"/>
                <a:gd name="connsiteY4" fmla="*/ 2545923 h 3170327"/>
                <a:gd name="connsiteX5" fmla="*/ 1662390 w 1803170"/>
                <a:gd name="connsiteY5" fmla="*/ 2443201 h 3170327"/>
                <a:gd name="connsiteX6" fmla="*/ 1618789 w 1803170"/>
                <a:gd name="connsiteY6" fmla="*/ 2436181 h 3170327"/>
                <a:gd name="connsiteX7" fmla="*/ 1493527 w 1803170"/>
                <a:gd name="connsiteY7" fmla="*/ 2489389 h 3170327"/>
                <a:gd name="connsiteX8" fmla="*/ 1474313 w 1803170"/>
                <a:gd name="connsiteY8" fmla="*/ 2488280 h 3170327"/>
                <a:gd name="connsiteX9" fmla="*/ 1290301 w 1803170"/>
                <a:gd name="connsiteY9" fmla="*/ 2371518 h 3170327"/>
                <a:gd name="connsiteX10" fmla="*/ 1277369 w 1803170"/>
                <a:gd name="connsiteY10" fmla="*/ 2361911 h 3170327"/>
                <a:gd name="connsiteX11" fmla="*/ 1114788 w 1803170"/>
                <a:gd name="connsiteY11" fmla="*/ 2253647 h 3170327"/>
                <a:gd name="connsiteX12" fmla="*/ 989527 w 1803170"/>
                <a:gd name="connsiteY12" fmla="*/ 2221131 h 3170327"/>
                <a:gd name="connsiteX13" fmla="*/ 955163 w 1803170"/>
                <a:gd name="connsiteY13" fmla="*/ 2199699 h 3170327"/>
                <a:gd name="connsiteX14" fmla="*/ 914148 w 1803170"/>
                <a:gd name="connsiteY14" fmla="*/ 2113975 h 3170327"/>
                <a:gd name="connsiteX15" fmla="*/ 852072 w 1803170"/>
                <a:gd name="connsiteY15" fmla="*/ 1843869 h 3170327"/>
                <a:gd name="connsiteX16" fmla="*/ 842095 w 1803170"/>
                <a:gd name="connsiteY16" fmla="*/ 1784010 h 3170327"/>
                <a:gd name="connsiteX17" fmla="*/ 856506 w 1803170"/>
                <a:gd name="connsiteY17" fmla="*/ 1768121 h 3170327"/>
                <a:gd name="connsiteX18" fmla="*/ 918582 w 1803170"/>
                <a:gd name="connsiteY18" fmla="*/ 1767751 h 3170327"/>
                <a:gd name="connsiteX19" fmla="*/ 930406 w 1803170"/>
                <a:gd name="connsiteY19" fmla="*/ 1756666 h 3170327"/>
                <a:gd name="connsiteX20" fmla="*/ 936688 w 1803170"/>
                <a:gd name="connsiteY20" fmla="*/ 1689047 h 3170327"/>
                <a:gd name="connsiteX21" fmla="*/ 947034 w 1803170"/>
                <a:gd name="connsiteY21" fmla="*/ 1585587 h 3170327"/>
                <a:gd name="connsiteX22" fmla="*/ 847268 w 1803170"/>
                <a:gd name="connsiteY22" fmla="*/ 1246014 h 3170327"/>
                <a:gd name="connsiteX23" fmla="*/ 852811 w 1803170"/>
                <a:gd name="connsiteY23" fmla="*/ 1229387 h 3170327"/>
                <a:gd name="connsiteX24" fmla="*/ 1209750 w 1803170"/>
                <a:gd name="connsiteY24" fmla="*/ 1056090 h 3170327"/>
                <a:gd name="connsiteX25" fmla="*/ 1253721 w 1803170"/>
                <a:gd name="connsiteY25" fmla="*/ 1015076 h 3170327"/>
                <a:gd name="connsiteX26" fmla="*/ 1258894 w 1803170"/>
                <a:gd name="connsiteY26" fmla="*/ 975908 h 3170327"/>
                <a:gd name="connsiteX27" fmla="*/ 1217140 w 1803170"/>
                <a:gd name="connsiteY27" fmla="*/ 903486 h 3170327"/>
                <a:gd name="connsiteX28" fmla="*/ 1125503 w 1803170"/>
                <a:gd name="connsiteY28" fmla="*/ 812958 h 3170327"/>
                <a:gd name="connsiteX29" fmla="*/ 925972 w 1803170"/>
                <a:gd name="connsiteY29" fmla="*/ 621925 h 3170327"/>
                <a:gd name="connsiteX30" fmla="*/ 910084 w 1803170"/>
                <a:gd name="connsiteY30" fmla="*/ 610471 h 3170327"/>
                <a:gd name="connsiteX31" fmla="*/ 682470 w 1803170"/>
                <a:gd name="connsiteY31" fmla="*/ 490013 h 3170327"/>
                <a:gd name="connsiteX32" fmla="*/ 647368 w 1803170"/>
                <a:gd name="connsiteY32" fmla="*/ 449368 h 3170327"/>
                <a:gd name="connsiteX33" fmla="*/ 691708 w 1803170"/>
                <a:gd name="connsiteY33" fmla="*/ 351080 h 3170327"/>
                <a:gd name="connsiteX34" fmla="*/ 729028 w 1803170"/>
                <a:gd name="connsiteY34" fmla="*/ 447890 h 3170327"/>
                <a:gd name="connsiteX35" fmla="*/ 869808 w 1803170"/>
                <a:gd name="connsiteY35" fmla="*/ 566870 h 3170327"/>
                <a:gd name="connsiteX36" fmla="*/ 865743 w 1803170"/>
                <a:gd name="connsiteY36" fmla="*/ 556893 h 3170327"/>
                <a:gd name="connsiteX37" fmla="*/ 855397 w 1803170"/>
                <a:gd name="connsiteY37" fmla="*/ 360318 h 3170327"/>
                <a:gd name="connsiteX38" fmla="*/ 879784 w 1803170"/>
                <a:gd name="connsiteY38" fmla="*/ 321520 h 3170327"/>
                <a:gd name="connsiteX39" fmla="*/ 910453 w 1803170"/>
                <a:gd name="connsiteY39" fmla="*/ 147115 h 3170327"/>
                <a:gd name="connsiteX40" fmla="*/ 724963 w 1803170"/>
                <a:gd name="connsiteY40" fmla="*/ 62130 h 3170327"/>
                <a:gd name="connsiteX41" fmla="*/ 703162 w 1803170"/>
                <a:gd name="connsiteY41" fmla="*/ 76171 h 3170327"/>
                <a:gd name="connsiteX42" fmla="*/ 685796 w 1803170"/>
                <a:gd name="connsiteY42" fmla="*/ 54740 h 3170327"/>
                <a:gd name="connsiteX43" fmla="*/ 627045 w 1803170"/>
                <a:gd name="connsiteY43" fmla="*/ 18898 h 3170327"/>
                <a:gd name="connsiteX44" fmla="*/ 502153 w 1803170"/>
                <a:gd name="connsiteY44" fmla="*/ 792 h 3170327"/>
                <a:gd name="connsiteX45" fmla="*/ 402388 w 1803170"/>
                <a:gd name="connsiteY45" fmla="*/ 70998 h 3170327"/>
                <a:gd name="connsiteX46" fmla="*/ 400540 w 1803170"/>
                <a:gd name="connsiteY46" fmla="*/ 105361 h 3170327"/>
                <a:gd name="connsiteX47" fmla="*/ 397215 w 1803170"/>
                <a:gd name="connsiteY47" fmla="*/ 114968 h 3170327"/>
                <a:gd name="connsiteX48" fmla="*/ 377262 w 1803170"/>
                <a:gd name="connsiteY48" fmla="*/ 150810 h 3170327"/>
                <a:gd name="connsiteX49" fmla="*/ 375045 w 1803170"/>
                <a:gd name="connsiteY49" fmla="*/ 216212 h 3170327"/>
                <a:gd name="connsiteX50" fmla="*/ 357678 w 1803170"/>
                <a:gd name="connsiteY50" fmla="*/ 283092 h 3170327"/>
                <a:gd name="connsiteX51" fmla="*/ 353613 w 1803170"/>
                <a:gd name="connsiteY51" fmla="*/ 289373 h 3170327"/>
                <a:gd name="connsiteX52" fmla="*/ 363590 w 1803170"/>
                <a:gd name="connsiteY52" fmla="*/ 321151 h 3170327"/>
                <a:gd name="connsiteX53" fmla="*/ 374675 w 1803170"/>
                <a:gd name="connsiteY53" fmla="*/ 338148 h 3170327"/>
                <a:gd name="connsiteX54" fmla="*/ 376523 w 1803170"/>
                <a:gd name="connsiteY54" fmla="*/ 414635 h 3170327"/>
                <a:gd name="connsiteX55" fmla="*/ 405344 w 1803170"/>
                <a:gd name="connsiteY55" fmla="*/ 441239 h 3170327"/>
                <a:gd name="connsiteX56" fmla="*/ 455966 w 1803170"/>
                <a:gd name="connsiteY56" fmla="*/ 442717 h 3170327"/>
                <a:gd name="connsiteX57" fmla="*/ 467420 w 1803170"/>
                <a:gd name="connsiteY57" fmla="*/ 447890 h 3170327"/>
                <a:gd name="connsiteX58" fmla="*/ 446358 w 1803170"/>
                <a:gd name="connsiteY58" fmla="*/ 523268 h 3170327"/>
                <a:gd name="connsiteX59" fmla="*/ 420493 w 1803170"/>
                <a:gd name="connsiteY59" fmla="*/ 531028 h 3170327"/>
                <a:gd name="connsiteX60" fmla="*/ 267150 w 1803170"/>
                <a:gd name="connsiteY60" fmla="*/ 651855 h 3170327"/>
                <a:gd name="connsiteX61" fmla="*/ 254587 w 1803170"/>
                <a:gd name="connsiteY61" fmla="*/ 713562 h 3170327"/>
                <a:gd name="connsiteX62" fmla="*/ 247936 w 1803170"/>
                <a:gd name="connsiteY62" fmla="*/ 720582 h 3170327"/>
                <a:gd name="connsiteX63" fmla="*/ 190294 w 1803170"/>
                <a:gd name="connsiteY63" fmla="*/ 734623 h 3170327"/>
                <a:gd name="connsiteX64" fmla="*/ 136346 w 1803170"/>
                <a:gd name="connsiteY64" fmla="*/ 778225 h 3170327"/>
                <a:gd name="connsiteX65" fmla="*/ 128956 w 1803170"/>
                <a:gd name="connsiteY65" fmla="*/ 797808 h 3170327"/>
                <a:gd name="connsiteX66" fmla="*/ 142258 w 1803170"/>
                <a:gd name="connsiteY66" fmla="*/ 1133316 h 3170327"/>
                <a:gd name="connsiteX67" fmla="*/ 144475 w 1803170"/>
                <a:gd name="connsiteY67" fmla="*/ 1144032 h 3170327"/>
                <a:gd name="connsiteX68" fmla="*/ 179948 w 1803170"/>
                <a:gd name="connsiteY68" fmla="*/ 1191328 h 3170327"/>
                <a:gd name="connsiteX69" fmla="*/ 250522 w 1803170"/>
                <a:gd name="connsiteY69" fmla="*/ 1184677 h 3170327"/>
                <a:gd name="connsiteX70" fmla="*/ 258651 w 1803170"/>
                <a:gd name="connsiteY70" fmla="*/ 1171005 h 3170327"/>
                <a:gd name="connsiteX71" fmla="*/ 347701 w 1803170"/>
                <a:gd name="connsiteY71" fmla="*/ 991427 h 3170327"/>
                <a:gd name="connsiteX72" fmla="*/ 353983 w 1803170"/>
                <a:gd name="connsiteY72" fmla="*/ 979973 h 3170327"/>
                <a:gd name="connsiteX73" fmla="*/ 356569 w 1803170"/>
                <a:gd name="connsiteY73" fmla="*/ 982559 h 3170327"/>
                <a:gd name="connsiteX74" fmla="*/ 364699 w 1803170"/>
                <a:gd name="connsiteY74" fmla="*/ 1000665 h 3170327"/>
                <a:gd name="connsiteX75" fmla="*/ 429731 w 1803170"/>
                <a:gd name="connsiteY75" fmla="*/ 1305874 h 3170327"/>
                <a:gd name="connsiteX76" fmla="*/ 433056 w 1803170"/>
                <a:gd name="connsiteY76" fmla="*/ 1427070 h 3170327"/>
                <a:gd name="connsiteX77" fmla="*/ 492177 w 1803170"/>
                <a:gd name="connsiteY77" fmla="*/ 1745581 h 3170327"/>
                <a:gd name="connsiteX78" fmla="*/ 488851 w 1803170"/>
                <a:gd name="connsiteY78" fmla="*/ 1769968 h 3170327"/>
                <a:gd name="connsiteX79" fmla="*/ 338833 w 1803170"/>
                <a:gd name="connsiteY79" fmla="*/ 2028250 h 3170327"/>
                <a:gd name="connsiteX80" fmla="*/ 294124 w 1803170"/>
                <a:gd name="connsiteY80" fmla="*/ 2101042 h 3170327"/>
                <a:gd name="connsiteX81" fmla="*/ 290059 w 1803170"/>
                <a:gd name="connsiteY81" fmla="*/ 2290967 h 3170327"/>
                <a:gd name="connsiteX82" fmla="*/ 294493 w 1803170"/>
                <a:gd name="connsiteY82" fmla="*/ 2307224 h 3170327"/>
                <a:gd name="connsiteX83" fmla="*/ 299666 w 1803170"/>
                <a:gd name="connsiteY83" fmla="*/ 2695941 h 3170327"/>
                <a:gd name="connsiteX84" fmla="*/ 266041 w 1803170"/>
                <a:gd name="connsiteY84" fmla="*/ 2919859 h 3170327"/>
                <a:gd name="connsiteX85" fmla="*/ 250153 w 1803170"/>
                <a:gd name="connsiteY85" fmla="*/ 2935748 h 3170327"/>
                <a:gd name="connsiteX86" fmla="*/ 225027 w 1803170"/>
                <a:gd name="connsiteY86" fmla="*/ 2947202 h 3170327"/>
                <a:gd name="connsiteX87" fmla="*/ 157777 w 1803170"/>
                <a:gd name="connsiteY87" fmla="*/ 2997454 h 3170327"/>
                <a:gd name="connsiteX88" fmla="*/ 64293 w 1803170"/>
                <a:gd name="connsiteY88" fmla="*/ 3011496 h 3170327"/>
                <a:gd name="connsiteX89" fmla="*/ 0 w 1803170"/>
                <a:gd name="connsiteY89" fmla="*/ 3036622 h 3170327"/>
                <a:gd name="connsiteX90" fmla="*/ 0 w 1803170"/>
                <a:gd name="connsiteY90" fmla="*/ 3058792 h 3170327"/>
                <a:gd name="connsiteX91" fmla="*/ 7760 w 1803170"/>
                <a:gd name="connsiteY91" fmla="*/ 3080962 h 3170327"/>
                <a:gd name="connsiteX92" fmla="*/ 62076 w 1803170"/>
                <a:gd name="connsiteY92" fmla="*/ 3130475 h 3170327"/>
                <a:gd name="connsiteX93" fmla="*/ 169232 w 1803170"/>
                <a:gd name="connsiteY93" fmla="*/ 3143408 h 3170327"/>
                <a:gd name="connsiteX94" fmla="*/ 229830 w 1803170"/>
                <a:gd name="connsiteY94" fmla="*/ 3154493 h 3170327"/>
                <a:gd name="connsiteX95" fmla="*/ 272693 w 1803170"/>
                <a:gd name="connsiteY95" fmla="*/ 3170751 h 3170327"/>
                <a:gd name="connsiteX96" fmla="*/ 284517 w 1803170"/>
                <a:gd name="connsiteY96" fmla="*/ 3172968 h 3170327"/>
                <a:gd name="connsiteX97" fmla="*/ 336616 w 1803170"/>
                <a:gd name="connsiteY97" fmla="*/ 3172968 h 3170327"/>
                <a:gd name="connsiteX98" fmla="*/ 356200 w 1803170"/>
                <a:gd name="connsiteY98" fmla="*/ 3166317 h 3170327"/>
                <a:gd name="connsiteX99" fmla="*/ 404235 w 1803170"/>
                <a:gd name="connsiteY99" fmla="*/ 3110892 h 3170327"/>
                <a:gd name="connsiteX100" fmla="*/ 396845 w 1803170"/>
                <a:gd name="connsiteY100" fmla="*/ 2988217 h 3170327"/>
                <a:gd name="connsiteX101" fmla="*/ 395367 w 1803170"/>
                <a:gd name="connsiteY101" fmla="*/ 2966416 h 3170327"/>
                <a:gd name="connsiteX102" fmla="*/ 437860 w 1803170"/>
                <a:gd name="connsiteY102" fmla="*/ 2785730 h 3170327"/>
                <a:gd name="connsiteX103" fmla="*/ 480722 w 1803170"/>
                <a:gd name="connsiteY103" fmla="*/ 2459459 h 3170327"/>
                <a:gd name="connsiteX104" fmla="*/ 472593 w 1803170"/>
                <a:gd name="connsiteY104" fmla="*/ 2235172 h 3170327"/>
                <a:gd name="connsiteX105" fmla="*/ 479614 w 1803170"/>
                <a:gd name="connsiteY105" fmla="*/ 2216696 h 3170327"/>
                <a:gd name="connsiteX106" fmla="*/ 602288 w 1803170"/>
                <a:gd name="connsiteY106" fmla="*/ 2099195 h 3170327"/>
                <a:gd name="connsiteX107" fmla="*/ 617068 w 1803170"/>
                <a:gd name="connsiteY107" fmla="*/ 2100673 h 3170327"/>
                <a:gd name="connsiteX108" fmla="*/ 730136 w 1803170"/>
                <a:gd name="connsiteY108" fmla="*/ 2281359 h 3170327"/>
                <a:gd name="connsiteX109" fmla="*/ 736418 w 1803170"/>
                <a:gd name="connsiteY109" fmla="*/ 2297248 h 3170327"/>
                <a:gd name="connsiteX110" fmla="*/ 823990 w 1803170"/>
                <a:gd name="connsiteY110" fmla="*/ 2394427 h 3170327"/>
                <a:gd name="connsiteX111" fmla="*/ 882371 w 1803170"/>
                <a:gd name="connsiteY111" fmla="*/ 2404034 h 3170327"/>
                <a:gd name="connsiteX112" fmla="*/ 896782 w 1803170"/>
                <a:gd name="connsiteY112" fmla="*/ 2406251 h 3170327"/>
                <a:gd name="connsiteX113" fmla="*/ 1108506 w 1803170"/>
                <a:gd name="connsiteY113" fmla="*/ 2493823 h 3170327"/>
                <a:gd name="connsiteX114" fmla="*/ 1173908 w 1803170"/>
                <a:gd name="connsiteY114" fmla="*/ 2516363 h 3170327"/>
                <a:gd name="connsiteX115" fmla="*/ 1247439 w 1803170"/>
                <a:gd name="connsiteY115" fmla="*/ 2537424 h 3170327"/>
                <a:gd name="connsiteX116" fmla="*/ 1496483 w 1803170"/>
                <a:gd name="connsiteY116" fmla="*/ 2664164 h 3170327"/>
                <a:gd name="connsiteX117" fmla="*/ 1504982 w 1803170"/>
                <a:gd name="connsiteY117" fmla="*/ 2672662 h 3170327"/>
                <a:gd name="connsiteX118" fmla="*/ 1588489 w 1803170"/>
                <a:gd name="connsiteY118" fmla="*/ 2732522 h 3170327"/>
                <a:gd name="connsiteX119" fmla="*/ 1711164 w 1803170"/>
                <a:gd name="connsiteY119" fmla="*/ 2834873 h 3170327"/>
                <a:gd name="connsiteX120" fmla="*/ 1732226 w 1803170"/>
                <a:gd name="connsiteY120" fmla="*/ 2871085 h 3170327"/>
                <a:gd name="connsiteX121" fmla="*/ 1758830 w 1803170"/>
                <a:gd name="connsiteY121" fmla="*/ 2892885 h 3170327"/>
                <a:gd name="connsiteX122" fmla="*/ 1781739 w 1803170"/>
                <a:gd name="connsiteY122" fmla="*/ 2884756 h 3170327"/>
                <a:gd name="connsiteX123" fmla="*/ 1796519 w 1803170"/>
                <a:gd name="connsiteY123" fmla="*/ 2849653 h 3170327"/>
                <a:gd name="connsiteX124" fmla="*/ 1778413 w 1803170"/>
                <a:gd name="connsiteY124" fmla="*/ 2671923 h 3170327"/>
                <a:gd name="connsiteX125" fmla="*/ 743808 w 1803170"/>
                <a:gd name="connsiteY125" fmla="*/ 261661 h 3170327"/>
                <a:gd name="connsiteX126" fmla="*/ 734940 w 1803170"/>
                <a:gd name="connsiteY126" fmla="*/ 130488 h 3170327"/>
                <a:gd name="connsiteX127" fmla="*/ 743808 w 1803170"/>
                <a:gd name="connsiteY127" fmla="*/ 261661 h 3170327"/>
                <a:gd name="connsiteX128" fmla="*/ 835814 w 1803170"/>
                <a:gd name="connsiteY128" fmla="*/ 1132208 h 3170327"/>
                <a:gd name="connsiteX129" fmla="*/ 877198 w 1803170"/>
                <a:gd name="connsiteY129" fmla="*/ 881316 h 3170327"/>
                <a:gd name="connsiteX130" fmla="*/ 898260 w 1803170"/>
                <a:gd name="connsiteY130" fmla="*/ 835498 h 3170327"/>
                <a:gd name="connsiteX131" fmla="*/ 911931 w 1803170"/>
                <a:gd name="connsiteY131" fmla="*/ 832542 h 3170327"/>
                <a:gd name="connsiteX132" fmla="*/ 1091509 w 1803170"/>
                <a:gd name="connsiteY132" fmla="*/ 951152 h 3170327"/>
                <a:gd name="connsiteX133" fmla="*/ 1094465 w 1803170"/>
                <a:gd name="connsiteY133" fmla="*/ 961867 h 3170327"/>
                <a:gd name="connsiteX134" fmla="*/ 887544 w 1803170"/>
                <a:gd name="connsiteY134" fmla="*/ 1122231 h 3170327"/>
                <a:gd name="connsiteX135" fmla="*/ 843943 w 1803170"/>
                <a:gd name="connsiteY135" fmla="*/ 1136272 h 3170327"/>
                <a:gd name="connsiteX136" fmla="*/ 835814 w 1803170"/>
                <a:gd name="connsiteY136" fmla="*/ 1132208 h 3170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1803170" h="3170327">
                  <a:moveTo>
                    <a:pt x="1778413" y="2671923"/>
                  </a:moveTo>
                  <a:cubicBezTo>
                    <a:pt x="1777305" y="2669706"/>
                    <a:pt x="1775827" y="2667859"/>
                    <a:pt x="1773979" y="2666011"/>
                  </a:cubicBezTo>
                  <a:cubicBezTo>
                    <a:pt x="1759199" y="2649753"/>
                    <a:pt x="1746636" y="2632017"/>
                    <a:pt x="1733704" y="2614281"/>
                  </a:cubicBezTo>
                  <a:cubicBezTo>
                    <a:pt x="1726314" y="2603935"/>
                    <a:pt x="1721880" y="2593589"/>
                    <a:pt x="1722619" y="2580287"/>
                  </a:cubicBezTo>
                  <a:cubicBezTo>
                    <a:pt x="1723358" y="2568832"/>
                    <a:pt x="1721880" y="2557008"/>
                    <a:pt x="1719663" y="2545923"/>
                  </a:cubicBezTo>
                  <a:cubicBezTo>
                    <a:pt x="1712273" y="2505278"/>
                    <a:pt x="1695645" y="2469805"/>
                    <a:pt x="1662390" y="2443201"/>
                  </a:cubicBezTo>
                  <a:cubicBezTo>
                    <a:pt x="1649088" y="2432855"/>
                    <a:pt x="1635786" y="2429530"/>
                    <a:pt x="1618789" y="2436181"/>
                  </a:cubicBezTo>
                  <a:cubicBezTo>
                    <a:pt x="1576296" y="2452808"/>
                    <a:pt x="1534912" y="2470914"/>
                    <a:pt x="1493527" y="2489389"/>
                  </a:cubicBezTo>
                  <a:cubicBezTo>
                    <a:pt x="1486507" y="2492715"/>
                    <a:pt x="1481334" y="2492715"/>
                    <a:pt x="1474313" y="2488280"/>
                  </a:cubicBezTo>
                  <a:cubicBezTo>
                    <a:pt x="1412976" y="2449113"/>
                    <a:pt x="1351639" y="2410316"/>
                    <a:pt x="1290301" y="2371518"/>
                  </a:cubicBezTo>
                  <a:cubicBezTo>
                    <a:pt x="1285867" y="2368562"/>
                    <a:pt x="1281064" y="2365606"/>
                    <a:pt x="1277369" y="2361911"/>
                  </a:cubicBezTo>
                  <a:cubicBezTo>
                    <a:pt x="1232289" y="2312028"/>
                    <a:pt x="1176125" y="2279142"/>
                    <a:pt x="1114788" y="2253647"/>
                  </a:cubicBezTo>
                  <a:cubicBezTo>
                    <a:pt x="1074512" y="2237019"/>
                    <a:pt x="1032389" y="2227042"/>
                    <a:pt x="989527" y="2221131"/>
                  </a:cubicBezTo>
                  <a:cubicBezTo>
                    <a:pt x="975485" y="2219283"/>
                    <a:pt x="964031" y="2214849"/>
                    <a:pt x="955163" y="2199699"/>
                  </a:cubicBezTo>
                  <a:cubicBezTo>
                    <a:pt x="938905" y="2171987"/>
                    <a:pt x="924864" y="2143904"/>
                    <a:pt x="914148" y="2113975"/>
                  </a:cubicBezTo>
                  <a:cubicBezTo>
                    <a:pt x="883479" y="2026403"/>
                    <a:pt x="866482" y="1935505"/>
                    <a:pt x="852072" y="1843869"/>
                  </a:cubicBezTo>
                  <a:cubicBezTo>
                    <a:pt x="849116" y="1823916"/>
                    <a:pt x="844682" y="1803963"/>
                    <a:pt x="842095" y="1784010"/>
                  </a:cubicBezTo>
                  <a:cubicBezTo>
                    <a:pt x="840248" y="1769968"/>
                    <a:pt x="842834" y="1768121"/>
                    <a:pt x="856506" y="1768121"/>
                  </a:cubicBezTo>
                  <a:cubicBezTo>
                    <a:pt x="877198" y="1767751"/>
                    <a:pt x="897890" y="1767382"/>
                    <a:pt x="918582" y="1767751"/>
                  </a:cubicBezTo>
                  <a:cubicBezTo>
                    <a:pt x="927081" y="1767751"/>
                    <a:pt x="930037" y="1764795"/>
                    <a:pt x="930406" y="1756666"/>
                  </a:cubicBezTo>
                  <a:cubicBezTo>
                    <a:pt x="931884" y="1734127"/>
                    <a:pt x="931515" y="1711218"/>
                    <a:pt x="936688" y="1689047"/>
                  </a:cubicBezTo>
                  <a:cubicBezTo>
                    <a:pt x="944817" y="1655053"/>
                    <a:pt x="947403" y="1620690"/>
                    <a:pt x="947034" y="1585587"/>
                  </a:cubicBezTo>
                  <a:cubicBezTo>
                    <a:pt x="945556" y="1462912"/>
                    <a:pt x="907867" y="1351323"/>
                    <a:pt x="847268" y="1246014"/>
                  </a:cubicBezTo>
                  <a:cubicBezTo>
                    <a:pt x="841726" y="1236407"/>
                    <a:pt x="841726" y="1233451"/>
                    <a:pt x="852811" y="1229387"/>
                  </a:cubicBezTo>
                  <a:cubicBezTo>
                    <a:pt x="978072" y="1185047"/>
                    <a:pt x="1096313" y="1125187"/>
                    <a:pt x="1209750" y="1056090"/>
                  </a:cubicBezTo>
                  <a:cubicBezTo>
                    <a:pt x="1227116" y="1045375"/>
                    <a:pt x="1243005" y="1032812"/>
                    <a:pt x="1253721" y="1015076"/>
                  </a:cubicBezTo>
                  <a:cubicBezTo>
                    <a:pt x="1261111" y="1002882"/>
                    <a:pt x="1264436" y="989580"/>
                    <a:pt x="1258894" y="975908"/>
                  </a:cubicBezTo>
                  <a:cubicBezTo>
                    <a:pt x="1248917" y="949674"/>
                    <a:pt x="1235984" y="924917"/>
                    <a:pt x="1217140" y="903486"/>
                  </a:cubicBezTo>
                  <a:cubicBezTo>
                    <a:pt x="1189058" y="870600"/>
                    <a:pt x="1158758" y="839932"/>
                    <a:pt x="1125503" y="812958"/>
                  </a:cubicBezTo>
                  <a:cubicBezTo>
                    <a:pt x="1053820" y="754577"/>
                    <a:pt x="988418" y="689914"/>
                    <a:pt x="925972" y="621925"/>
                  </a:cubicBezTo>
                  <a:cubicBezTo>
                    <a:pt x="921538" y="616752"/>
                    <a:pt x="915996" y="613427"/>
                    <a:pt x="910084" y="610471"/>
                  </a:cubicBezTo>
                  <a:cubicBezTo>
                    <a:pt x="834336" y="570195"/>
                    <a:pt x="758588" y="529180"/>
                    <a:pt x="682470" y="490013"/>
                  </a:cubicBezTo>
                  <a:cubicBezTo>
                    <a:pt x="664365" y="480776"/>
                    <a:pt x="654019" y="467473"/>
                    <a:pt x="647368" y="449368"/>
                  </a:cubicBezTo>
                  <a:cubicBezTo>
                    <a:pt x="630740" y="403550"/>
                    <a:pt x="645520" y="369925"/>
                    <a:pt x="691708" y="351080"/>
                  </a:cubicBezTo>
                  <a:cubicBezTo>
                    <a:pt x="692816" y="387661"/>
                    <a:pt x="707596" y="419069"/>
                    <a:pt x="729028" y="447890"/>
                  </a:cubicBezTo>
                  <a:cubicBezTo>
                    <a:pt x="766717" y="498142"/>
                    <a:pt x="816600" y="534353"/>
                    <a:pt x="869808" y="566870"/>
                  </a:cubicBezTo>
                  <a:cubicBezTo>
                    <a:pt x="872025" y="561327"/>
                    <a:pt x="868330" y="559480"/>
                    <a:pt x="865743" y="556893"/>
                  </a:cubicBezTo>
                  <a:cubicBezTo>
                    <a:pt x="806623" y="496295"/>
                    <a:pt x="812535" y="421655"/>
                    <a:pt x="855397" y="360318"/>
                  </a:cubicBezTo>
                  <a:cubicBezTo>
                    <a:pt x="864265" y="347755"/>
                    <a:pt x="872394" y="334822"/>
                    <a:pt x="879784" y="321520"/>
                  </a:cubicBezTo>
                  <a:cubicBezTo>
                    <a:pt x="908975" y="266834"/>
                    <a:pt x="922647" y="209191"/>
                    <a:pt x="910453" y="147115"/>
                  </a:cubicBezTo>
                  <a:cubicBezTo>
                    <a:pt x="892347" y="54370"/>
                    <a:pt x="802559" y="12986"/>
                    <a:pt x="724963" y="62130"/>
                  </a:cubicBezTo>
                  <a:cubicBezTo>
                    <a:pt x="717204" y="66933"/>
                    <a:pt x="708335" y="77649"/>
                    <a:pt x="703162" y="76171"/>
                  </a:cubicBezTo>
                  <a:cubicBezTo>
                    <a:pt x="695772" y="73954"/>
                    <a:pt x="690969" y="62869"/>
                    <a:pt x="685796" y="54740"/>
                  </a:cubicBezTo>
                  <a:cubicBezTo>
                    <a:pt x="672124" y="32939"/>
                    <a:pt x="652541" y="22223"/>
                    <a:pt x="627045" y="18898"/>
                  </a:cubicBezTo>
                  <a:cubicBezTo>
                    <a:pt x="585291" y="12986"/>
                    <a:pt x="543907" y="6704"/>
                    <a:pt x="502153" y="792"/>
                  </a:cubicBezTo>
                  <a:cubicBezTo>
                    <a:pt x="457074" y="-5489"/>
                    <a:pt x="411256" y="26288"/>
                    <a:pt x="402388" y="70998"/>
                  </a:cubicBezTo>
                  <a:cubicBezTo>
                    <a:pt x="400171" y="82452"/>
                    <a:pt x="399432" y="93907"/>
                    <a:pt x="400540" y="105361"/>
                  </a:cubicBezTo>
                  <a:cubicBezTo>
                    <a:pt x="400910" y="109056"/>
                    <a:pt x="401279" y="112382"/>
                    <a:pt x="397215" y="114968"/>
                  </a:cubicBezTo>
                  <a:cubicBezTo>
                    <a:pt x="384652" y="123467"/>
                    <a:pt x="380218" y="136769"/>
                    <a:pt x="377262" y="150810"/>
                  </a:cubicBezTo>
                  <a:cubicBezTo>
                    <a:pt x="372458" y="172611"/>
                    <a:pt x="370980" y="194781"/>
                    <a:pt x="375045" y="216212"/>
                  </a:cubicBezTo>
                  <a:cubicBezTo>
                    <a:pt x="380218" y="242077"/>
                    <a:pt x="372458" y="263139"/>
                    <a:pt x="357678" y="283092"/>
                  </a:cubicBezTo>
                  <a:cubicBezTo>
                    <a:pt x="356200" y="284939"/>
                    <a:pt x="355091" y="287156"/>
                    <a:pt x="353613" y="289373"/>
                  </a:cubicBezTo>
                  <a:cubicBezTo>
                    <a:pt x="339572" y="311913"/>
                    <a:pt x="339203" y="312283"/>
                    <a:pt x="363590" y="321151"/>
                  </a:cubicBezTo>
                  <a:cubicBezTo>
                    <a:pt x="372828" y="324476"/>
                    <a:pt x="375414" y="328541"/>
                    <a:pt x="374675" y="338148"/>
                  </a:cubicBezTo>
                  <a:cubicBezTo>
                    <a:pt x="372458" y="363643"/>
                    <a:pt x="371350" y="389509"/>
                    <a:pt x="376523" y="414635"/>
                  </a:cubicBezTo>
                  <a:cubicBezTo>
                    <a:pt x="380587" y="434218"/>
                    <a:pt x="385760" y="438652"/>
                    <a:pt x="405344" y="441239"/>
                  </a:cubicBezTo>
                  <a:cubicBezTo>
                    <a:pt x="422341" y="443456"/>
                    <a:pt x="438968" y="443456"/>
                    <a:pt x="455966" y="442717"/>
                  </a:cubicBezTo>
                  <a:cubicBezTo>
                    <a:pt x="460769" y="442347"/>
                    <a:pt x="464095" y="443086"/>
                    <a:pt x="467420" y="447890"/>
                  </a:cubicBezTo>
                  <a:cubicBezTo>
                    <a:pt x="486634" y="477820"/>
                    <a:pt x="478505" y="507749"/>
                    <a:pt x="446358" y="523268"/>
                  </a:cubicBezTo>
                  <a:cubicBezTo>
                    <a:pt x="438229" y="527333"/>
                    <a:pt x="429731" y="529919"/>
                    <a:pt x="420493" y="531028"/>
                  </a:cubicBezTo>
                  <a:cubicBezTo>
                    <a:pt x="345115" y="540635"/>
                    <a:pt x="293015" y="579433"/>
                    <a:pt x="267150" y="651855"/>
                  </a:cubicBezTo>
                  <a:cubicBezTo>
                    <a:pt x="260129" y="671808"/>
                    <a:pt x="256434" y="692500"/>
                    <a:pt x="254587" y="713562"/>
                  </a:cubicBezTo>
                  <a:cubicBezTo>
                    <a:pt x="254217" y="717626"/>
                    <a:pt x="255326" y="722060"/>
                    <a:pt x="247936" y="720582"/>
                  </a:cubicBezTo>
                  <a:cubicBezTo>
                    <a:pt x="226505" y="716148"/>
                    <a:pt x="208030" y="724647"/>
                    <a:pt x="190294" y="734623"/>
                  </a:cubicBezTo>
                  <a:cubicBezTo>
                    <a:pt x="170340" y="746448"/>
                    <a:pt x="152974" y="761597"/>
                    <a:pt x="136346" y="778225"/>
                  </a:cubicBezTo>
                  <a:cubicBezTo>
                    <a:pt x="130434" y="784137"/>
                    <a:pt x="128587" y="790049"/>
                    <a:pt x="128956" y="797808"/>
                  </a:cubicBezTo>
                  <a:cubicBezTo>
                    <a:pt x="133760" y="909768"/>
                    <a:pt x="137824" y="1021357"/>
                    <a:pt x="142258" y="1133316"/>
                  </a:cubicBezTo>
                  <a:cubicBezTo>
                    <a:pt x="142258" y="1137011"/>
                    <a:pt x="142628" y="1140706"/>
                    <a:pt x="144475" y="1144032"/>
                  </a:cubicBezTo>
                  <a:cubicBezTo>
                    <a:pt x="154082" y="1161398"/>
                    <a:pt x="164798" y="1178026"/>
                    <a:pt x="179948" y="1191328"/>
                  </a:cubicBezTo>
                  <a:cubicBezTo>
                    <a:pt x="204704" y="1213129"/>
                    <a:pt x="230200" y="1210912"/>
                    <a:pt x="250522" y="1184677"/>
                  </a:cubicBezTo>
                  <a:cubicBezTo>
                    <a:pt x="253848" y="1180613"/>
                    <a:pt x="256434" y="1175809"/>
                    <a:pt x="258651" y="1171005"/>
                  </a:cubicBezTo>
                  <a:cubicBezTo>
                    <a:pt x="288581" y="1111146"/>
                    <a:pt x="318141" y="1051287"/>
                    <a:pt x="347701" y="991427"/>
                  </a:cubicBezTo>
                  <a:cubicBezTo>
                    <a:pt x="349549" y="987732"/>
                    <a:pt x="351766" y="984037"/>
                    <a:pt x="353983" y="979973"/>
                  </a:cubicBezTo>
                  <a:cubicBezTo>
                    <a:pt x="355461" y="981451"/>
                    <a:pt x="356200" y="981820"/>
                    <a:pt x="356569" y="982559"/>
                  </a:cubicBezTo>
                  <a:cubicBezTo>
                    <a:pt x="359156" y="988471"/>
                    <a:pt x="362112" y="994383"/>
                    <a:pt x="364699" y="1000665"/>
                  </a:cubicBezTo>
                  <a:cubicBezTo>
                    <a:pt x="404974" y="1098583"/>
                    <a:pt x="421232" y="1201305"/>
                    <a:pt x="429731" y="1305874"/>
                  </a:cubicBezTo>
                  <a:cubicBezTo>
                    <a:pt x="433056" y="1346150"/>
                    <a:pt x="430100" y="1386795"/>
                    <a:pt x="433056" y="1427070"/>
                  </a:cubicBezTo>
                  <a:cubicBezTo>
                    <a:pt x="440446" y="1535704"/>
                    <a:pt x="462986" y="1641012"/>
                    <a:pt x="492177" y="1745581"/>
                  </a:cubicBezTo>
                  <a:cubicBezTo>
                    <a:pt x="494763" y="1754819"/>
                    <a:pt x="493655" y="1761839"/>
                    <a:pt x="488851" y="1769968"/>
                  </a:cubicBezTo>
                  <a:cubicBezTo>
                    <a:pt x="438599" y="1856062"/>
                    <a:pt x="389086" y="1942156"/>
                    <a:pt x="338833" y="2028250"/>
                  </a:cubicBezTo>
                  <a:cubicBezTo>
                    <a:pt x="324423" y="2052638"/>
                    <a:pt x="311121" y="2077764"/>
                    <a:pt x="294124" y="2101042"/>
                  </a:cubicBezTo>
                  <a:cubicBezTo>
                    <a:pt x="249044" y="2162380"/>
                    <a:pt x="247936" y="2226304"/>
                    <a:pt x="290059" y="2290967"/>
                  </a:cubicBezTo>
                  <a:cubicBezTo>
                    <a:pt x="293385" y="2296139"/>
                    <a:pt x="294124" y="2301682"/>
                    <a:pt x="294493" y="2307224"/>
                  </a:cubicBezTo>
                  <a:cubicBezTo>
                    <a:pt x="305948" y="2436550"/>
                    <a:pt x="309273" y="2566246"/>
                    <a:pt x="299666" y="2695941"/>
                  </a:cubicBezTo>
                  <a:cubicBezTo>
                    <a:pt x="294124" y="2771319"/>
                    <a:pt x="284517" y="2846328"/>
                    <a:pt x="266041" y="2919859"/>
                  </a:cubicBezTo>
                  <a:cubicBezTo>
                    <a:pt x="263824" y="2929096"/>
                    <a:pt x="259390" y="2933161"/>
                    <a:pt x="250153" y="2935748"/>
                  </a:cubicBezTo>
                  <a:cubicBezTo>
                    <a:pt x="241285" y="2938334"/>
                    <a:pt x="231308" y="2937965"/>
                    <a:pt x="225027" y="2947202"/>
                  </a:cubicBezTo>
                  <a:cubicBezTo>
                    <a:pt x="208769" y="2971959"/>
                    <a:pt x="185121" y="2987478"/>
                    <a:pt x="157777" y="2997454"/>
                  </a:cubicBezTo>
                  <a:cubicBezTo>
                    <a:pt x="127478" y="3008539"/>
                    <a:pt x="96440" y="3013343"/>
                    <a:pt x="64293" y="3011496"/>
                  </a:cubicBezTo>
                  <a:cubicBezTo>
                    <a:pt x="39167" y="3010387"/>
                    <a:pt x="15519" y="3012604"/>
                    <a:pt x="0" y="3036622"/>
                  </a:cubicBezTo>
                  <a:cubicBezTo>
                    <a:pt x="0" y="3044012"/>
                    <a:pt x="0" y="3051402"/>
                    <a:pt x="0" y="3058792"/>
                  </a:cubicBezTo>
                  <a:cubicBezTo>
                    <a:pt x="3326" y="3065812"/>
                    <a:pt x="2956" y="3074311"/>
                    <a:pt x="7760" y="3080962"/>
                  </a:cubicBezTo>
                  <a:cubicBezTo>
                    <a:pt x="22909" y="3100915"/>
                    <a:pt x="39906" y="3118282"/>
                    <a:pt x="62076" y="3130475"/>
                  </a:cubicBezTo>
                  <a:cubicBezTo>
                    <a:pt x="96071" y="3148581"/>
                    <a:pt x="131912" y="3154862"/>
                    <a:pt x="169232" y="3143408"/>
                  </a:cubicBezTo>
                  <a:cubicBezTo>
                    <a:pt x="191402" y="3136757"/>
                    <a:pt x="212464" y="3139713"/>
                    <a:pt x="229830" y="3154493"/>
                  </a:cubicBezTo>
                  <a:cubicBezTo>
                    <a:pt x="242763" y="3165578"/>
                    <a:pt x="256804" y="3169642"/>
                    <a:pt x="272693" y="3170751"/>
                  </a:cubicBezTo>
                  <a:cubicBezTo>
                    <a:pt x="276757" y="3171120"/>
                    <a:pt x="280822" y="3171120"/>
                    <a:pt x="284517" y="3172968"/>
                  </a:cubicBezTo>
                  <a:cubicBezTo>
                    <a:pt x="301883" y="3172968"/>
                    <a:pt x="319250" y="3172968"/>
                    <a:pt x="336616" y="3172968"/>
                  </a:cubicBezTo>
                  <a:cubicBezTo>
                    <a:pt x="342159" y="3168534"/>
                    <a:pt x="349549" y="3168534"/>
                    <a:pt x="356200" y="3166317"/>
                  </a:cubicBezTo>
                  <a:cubicBezTo>
                    <a:pt x="382804" y="3157079"/>
                    <a:pt x="399432" y="3140452"/>
                    <a:pt x="404235" y="3110892"/>
                  </a:cubicBezTo>
                  <a:cubicBezTo>
                    <a:pt x="410517" y="3069138"/>
                    <a:pt x="408300" y="3028493"/>
                    <a:pt x="396845" y="2988217"/>
                  </a:cubicBezTo>
                  <a:cubicBezTo>
                    <a:pt x="394628" y="2980827"/>
                    <a:pt x="394259" y="2973806"/>
                    <a:pt x="395367" y="2966416"/>
                  </a:cubicBezTo>
                  <a:cubicBezTo>
                    <a:pt x="404974" y="2905079"/>
                    <a:pt x="418646" y="2844481"/>
                    <a:pt x="437860" y="2785730"/>
                  </a:cubicBezTo>
                  <a:cubicBezTo>
                    <a:pt x="472593" y="2679313"/>
                    <a:pt x="481461" y="2570310"/>
                    <a:pt x="480722" y="2459459"/>
                  </a:cubicBezTo>
                  <a:cubicBezTo>
                    <a:pt x="480353" y="2384820"/>
                    <a:pt x="477397" y="2309811"/>
                    <a:pt x="472593" y="2235172"/>
                  </a:cubicBezTo>
                  <a:cubicBezTo>
                    <a:pt x="472224" y="2227412"/>
                    <a:pt x="474071" y="2222239"/>
                    <a:pt x="479614" y="2216696"/>
                  </a:cubicBezTo>
                  <a:cubicBezTo>
                    <a:pt x="520628" y="2177899"/>
                    <a:pt x="561643" y="2138732"/>
                    <a:pt x="602288" y="2099195"/>
                  </a:cubicBezTo>
                  <a:cubicBezTo>
                    <a:pt x="609309" y="2092544"/>
                    <a:pt x="611895" y="2092174"/>
                    <a:pt x="617068" y="2100673"/>
                  </a:cubicBezTo>
                  <a:cubicBezTo>
                    <a:pt x="654388" y="2160902"/>
                    <a:pt x="692447" y="2221131"/>
                    <a:pt x="730136" y="2281359"/>
                  </a:cubicBezTo>
                  <a:cubicBezTo>
                    <a:pt x="733092" y="2286163"/>
                    <a:pt x="735309" y="2291336"/>
                    <a:pt x="736418" y="2297248"/>
                  </a:cubicBezTo>
                  <a:cubicBezTo>
                    <a:pt x="747503" y="2346022"/>
                    <a:pt x="776693" y="2378538"/>
                    <a:pt x="823990" y="2394427"/>
                  </a:cubicBezTo>
                  <a:cubicBezTo>
                    <a:pt x="842834" y="2400708"/>
                    <a:pt x="862418" y="2403665"/>
                    <a:pt x="882371" y="2404034"/>
                  </a:cubicBezTo>
                  <a:cubicBezTo>
                    <a:pt x="887174" y="2404034"/>
                    <a:pt x="891978" y="2404034"/>
                    <a:pt x="896782" y="2406251"/>
                  </a:cubicBezTo>
                  <a:cubicBezTo>
                    <a:pt x="965139" y="2440615"/>
                    <a:pt x="1036823" y="2466849"/>
                    <a:pt x="1108506" y="2493823"/>
                  </a:cubicBezTo>
                  <a:cubicBezTo>
                    <a:pt x="1129937" y="2501952"/>
                    <a:pt x="1150999" y="2512668"/>
                    <a:pt x="1173908" y="2516363"/>
                  </a:cubicBezTo>
                  <a:cubicBezTo>
                    <a:pt x="1199404" y="2520797"/>
                    <a:pt x="1223791" y="2527817"/>
                    <a:pt x="1247439" y="2537424"/>
                  </a:cubicBezTo>
                  <a:cubicBezTo>
                    <a:pt x="1334272" y="2572158"/>
                    <a:pt x="1415932" y="2617606"/>
                    <a:pt x="1496483" y="2664164"/>
                  </a:cubicBezTo>
                  <a:cubicBezTo>
                    <a:pt x="1500178" y="2666381"/>
                    <a:pt x="1502765" y="2669337"/>
                    <a:pt x="1504982" y="2672662"/>
                  </a:cubicBezTo>
                  <a:cubicBezTo>
                    <a:pt x="1524566" y="2704070"/>
                    <a:pt x="1550800" y="2725131"/>
                    <a:pt x="1588489" y="2732522"/>
                  </a:cubicBezTo>
                  <a:cubicBezTo>
                    <a:pt x="1647610" y="2743976"/>
                    <a:pt x="1684929" y="2783513"/>
                    <a:pt x="1711164" y="2834873"/>
                  </a:cubicBezTo>
                  <a:cubicBezTo>
                    <a:pt x="1717446" y="2847437"/>
                    <a:pt x="1723727" y="2860000"/>
                    <a:pt x="1732226" y="2871085"/>
                  </a:cubicBezTo>
                  <a:cubicBezTo>
                    <a:pt x="1739246" y="2880322"/>
                    <a:pt x="1747375" y="2888821"/>
                    <a:pt x="1758830" y="2892885"/>
                  </a:cubicBezTo>
                  <a:cubicBezTo>
                    <a:pt x="1768437" y="2896211"/>
                    <a:pt x="1776196" y="2895102"/>
                    <a:pt x="1781739" y="2884756"/>
                  </a:cubicBezTo>
                  <a:cubicBezTo>
                    <a:pt x="1787651" y="2873302"/>
                    <a:pt x="1793194" y="2861847"/>
                    <a:pt x="1796519" y="2849653"/>
                  </a:cubicBezTo>
                  <a:cubicBezTo>
                    <a:pt x="1816103" y="2788316"/>
                    <a:pt x="1802431" y="2729565"/>
                    <a:pt x="1778413" y="2671923"/>
                  </a:cubicBezTo>
                  <a:close/>
                  <a:moveTo>
                    <a:pt x="743808" y="261661"/>
                  </a:moveTo>
                  <a:cubicBezTo>
                    <a:pt x="751937" y="217690"/>
                    <a:pt x="747503" y="174828"/>
                    <a:pt x="734940" y="130488"/>
                  </a:cubicBezTo>
                  <a:cubicBezTo>
                    <a:pt x="776324" y="154875"/>
                    <a:pt x="773737" y="213256"/>
                    <a:pt x="743808" y="261661"/>
                  </a:cubicBezTo>
                  <a:close/>
                  <a:moveTo>
                    <a:pt x="835814" y="1132208"/>
                  </a:moveTo>
                  <a:cubicBezTo>
                    <a:pt x="843573" y="1046114"/>
                    <a:pt x="851702" y="962237"/>
                    <a:pt x="877198" y="881316"/>
                  </a:cubicBezTo>
                  <a:cubicBezTo>
                    <a:pt x="882371" y="865058"/>
                    <a:pt x="889022" y="849539"/>
                    <a:pt x="898260" y="835498"/>
                  </a:cubicBezTo>
                  <a:cubicBezTo>
                    <a:pt x="901955" y="829955"/>
                    <a:pt x="904911" y="827738"/>
                    <a:pt x="911931" y="832542"/>
                  </a:cubicBezTo>
                  <a:cubicBezTo>
                    <a:pt x="971421" y="872448"/>
                    <a:pt x="1031650" y="911615"/>
                    <a:pt x="1091509" y="951152"/>
                  </a:cubicBezTo>
                  <a:cubicBezTo>
                    <a:pt x="1095574" y="954108"/>
                    <a:pt x="1100377" y="955586"/>
                    <a:pt x="1094465" y="961867"/>
                  </a:cubicBezTo>
                  <a:cubicBezTo>
                    <a:pt x="1034606" y="1026900"/>
                    <a:pt x="969943" y="1085651"/>
                    <a:pt x="887544" y="1122231"/>
                  </a:cubicBezTo>
                  <a:cubicBezTo>
                    <a:pt x="873503" y="1128513"/>
                    <a:pt x="859092" y="1132947"/>
                    <a:pt x="843943" y="1136272"/>
                  </a:cubicBezTo>
                  <a:cubicBezTo>
                    <a:pt x="837661" y="1138120"/>
                    <a:pt x="834336" y="1137381"/>
                    <a:pt x="835814" y="1132208"/>
                  </a:cubicBezTo>
                  <a:close/>
                </a:path>
              </a:pathLst>
            </a:custGeom>
            <a:solidFill>
              <a:schemeClr val="accent3">
                <a:alpha val="29000"/>
              </a:schemeClr>
            </a:solidFill>
            <a:ln w="36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795" dirty="0"/>
            </a:p>
          </p:txBody>
        </p:sp>
        <p:sp>
          <p:nvSpPr>
            <p:cNvPr id="26" name="Graphic 9">
              <a:extLst>
                <a:ext uri="{FF2B5EF4-FFF2-40B4-BE49-F238E27FC236}">
                  <a16:creationId xmlns:a16="http://schemas.microsoft.com/office/drawing/2014/main" id="{45546476-458E-35C6-1620-3D28E043478A}"/>
                </a:ext>
              </a:extLst>
            </p:cNvPr>
            <p:cNvSpPr/>
            <p:nvPr/>
          </p:nvSpPr>
          <p:spPr>
            <a:xfrm>
              <a:off x="8770196" y="2049620"/>
              <a:ext cx="2041618" cy="3945845"/>
            </a:xfrm>
            <a:custGeom>
              <a:avLst/>
              <a:gdLst>
                <a:gd name="connsiteX0" fmla="*/ 1778413 w 1803170"/>
                <a:gd name="connsiteY0" fmla="*/ 2671923 h 3170327"/>
                <a:gd name="connsiteX1" fmla="*/ 1773979 w 1803170"/>
                <a:gd name="connsiteY1" fmla="*/ 2666011 h 3170327"/>
                <a:gd name="connsiteX2" fmla="*/ 1733704 w 1803170"/>
                <a:gd name="connsiteY2" fmla="*/ 2614281 h 3170327"/>
                <a:gd name="connsiteX3" fmla="*/ 1722619 w 1803170"/>
                <a:gd name="connsiteY3" fmla="*/ 2580287 h 3170327"/>
                <a:gd name="connsiteX4" fmla="*/ 1719663 w 1803170"/>
                <a:gd name="connsiteY4" fmla="*/ 2545923 h 3170327"/>
                <a:gd name="connsiteX5" fmla="*/ 1662390 w 1803170"/>
                <a:gd name="connsiteY5" fmla="*/ 2443201 h 3170327"/>
                <a:gd name="connsiteX6" fmla="*/ 1618789 w 1803170"/>
                <a:gd name="connsiteY6" fmla="*/ 2436181 h 3170327"/>
                <a:gd name="connsiteX7" fmla="*/ 1493527 w 1803170"/>
                <a:gd name="connsiteY7" fmla="*/ 2489389 h 3170327"/>
                <a:gd name="connsiteX8" fmla="*/ 1474313 w 1803170"/>
                <a:gd name="connsiteY8" fmla="*/ 2488280 h 3170327"/>
                <a:gd name="connsiteX9" fmla="*/ 1290301 w 1803170"/>
                <a:gd name="connsiteY9" fmla="*/ 2371518 h 3170327"/>
                <a:gd name="connsiteX10" fmla="*/ 1277369 w 1803170"/>
                <a:gd name="connsiteY10" fmla="*/ 2361911 h 3170327"/>
                <a:gd name="connsiteX11" fmla="*/ 1114788 w 1803170"/>
                <a:gd name="connsiteY11" fmla="*/ 2253647 h 3170327"/>
                <a:gd name="connsiteX12" fmla="*/ 989527 w 1803170"/>
                <a:gd name="connsiteY12" fmla="*/ 2221131 h 3170327"/>
                <a:gd name="connsiteX13" fmla="*/ 955163 w 1803170"/>
                <a:gd name="connsiteY13" fmla="*/ 2199699 h 3170327"/>
                <a:gd name="connsiteX14" fmla="*/ 914148 w 1803170"/>
                <a:gd name="connsiteY14" fmla="*/ 2113975 h 3170327"/>
                <a:gd name="connsiteX15" fmla="*/ 852072 w 1803170"/>
                <a:gd name="connsiteY15" fmla="*/ 1843869 h 3170327"/>
                <a:gd name="connsiteX16" fmla="*/ 842095 w 1803170"/>
                <a:gd name="connsiteY16" fmla="*/ 1784010 h 3170327"/>
                <a:gd name="connsiteX17" fmla="*/ 856506 w 1803170"/>
                <a:gd name="connsiteY17" fmla="*/ 1768121 h 3170327"/>
                <a:gd name="connsiteX18" fmla="*/ 918582 w 1803170"/>
                <a:gd name="connsiteY18" fmla="*/ 1767751 h 3170327"/>
                <a:gd name="connsiteX19" fmla="*/ 930406 w 1803170"/>
                <a:gd name="connsiteY19" fmla="*/ 1756666 h 3170327"/>
                <a:gd name="connsiteX20" fmla="*/ 936688 w 1803170"/>
                <a:gd name="connsiteY20" fmla="*/ 1689047 h 3170327"/>
                <a:gd name="connsiteX21" fmla="*/ 947034 w 1803170"/>
                <a:gd name="connsiteY21" fmla="*/ 1585587 h 3170327"/>
                <a:gd name="connsiteX22" fmla="*/ 847268 w 1803170"/>
                <a:gd name="connsiteY22" fmla="*/ 1246014 h 3170327"/>
                <a:gd name="connsiteX23" fmla="*/ 852811 w 1803170"/>
                <a:gd name="connsiteY23" fmla="*/ 1229387 h 3170327"/>
                <a:gd name="connsiteX24" fmla="*/ 1209750 w 1803170"/>
                <a:gd name="connsiteY24" fmla="*/ 1056090 h 3170327"/>
                <a:gd name="connsiteX25" fmla="*/ 1253721 w 1803170"/>
                <a:gd name="connsiteY25" fmla="*/ 1015076 h 3170327"/>
                <a:gd name="connsiteX26" fmla="*/ 1258894 w 1803170"/>
                <a:gd name="connsiteY26" fmla="*/ 975908 h 3170327"/>
                <a:gd name="connsiteX27" fmla="*/ 1217140 w 1803170"/>
                <a:gd name="connsiteY27" fmla="*/ 903486 h 3170327"/>
                <a:gd name="connsiteX28" fmla="*/ 1125503 w 1803170"/>
                <a:gd name="connsiteY28" fmla="*/ 812958 h 3170327"/>
                <a:gd name="connsiteX29" fmla="*/ 925972 w 1803170"/>
                <a:gd name="connsiteY29" fmla="*/ 621925 h 3170327"/>
                <a:gd name="connsiteX30" fmla="*/ 910084 w 1803170"/>
                <a:gd name="connsiteY30" fmla="*/ 610471 h 3170327"/>
                <a:gd name="connsiteX31" fmla="*/ 682470 w 1803170"/>
                <a:gd name="connsiteY31" fmla="*/ 490013 h 3170327"/>
                <a:gd name="connsiteX32" fmla="*/ 647368 w 1803170"/>
                <a:gd name="connsiteY32" fmla="*/ 449368 h 3170327"/>
                <a:gd name="connsiteX33" fmla="*/ 691708 w 1803170"/>
                <a:gd name="connsiteY33" fmla="*/ 351080 h 3170327"/>
                <a:gd name="connsiteX34" fmla="*/ 729028 w 1803170"/>
                <a:gd name="connsiteY34" fmla="*/ 447890 h 3170327"/>
                <a:gd name="connsiteX35" fmla="*/ 869808 w 1803170"/>
                <a:gd name="connsiteY35" fmla="*/ 566870 h 3170327"/>
                <a:gd name="connsiteX36" fmla="*/ 865743 w 1803170"/>
                <a:gd name="connsiteY36" fmla="*/ 556893 h 3170327"/>
                <a:gd name="connsiteX37" fmla="*/ 855397 w 1803170"/>
                <a:gd name="connsiteY37" fmla="*/ 360318 h 3170327"/>
                <a:gd name="connsiteX38" fmla="*/ 879784 w 1803170"/>
                <a:gd name="connsiteY38" fmla="*/ 321520 h 3170327"/>
                <a:gd name="connsiteX39" fmla="*/ 910453 w 1803170"/>
                <a:gd name="connsiteY39" fmla="*/ 147115 h 3170327"/>
                <a:gd name="connsiteX40" fmla="*/ 724963 w 1803170"/>
                <a:gd name="connsiteY40" fmla="*/ 62130 h 3170327"/>
                <a:gd name="connsiteX41" fmla="*/ 703162 w 1803170"/>
                <a:gd name="connsiteY41" fmla="*/ 76171 h 3170327"/>
                <a:gd name="connsiteX42" fmla="*/ 685796 w 1803170"/>
                <a:gd name="connsiteY42" fmla="*/ 54740 h 3170327"/>
                <a:gd name="connsiteX43" fmla="*/ 627045 w 1803170"/>
                <a:gd name="connsiteY43" fmla="*/ 18898 h 3170327"/>
                <a:gd name="connsiteX44" fmla="*/ 502153 w 1803170"/>
                <a:gd name="connsiteY44" fmla="*/ 792 h 3170327"/>
                <a:gd name="connsiteX45" fmla="*/ 402388 w 1803170"/>
                <a:gd name="connsiteY45" fmla="*/ 70998 h 3170327"/>
                <a:gd name="connsiteX46" fmla="*/ 400540 w 1803170"/>
                <a:gd name="connsiteY46" fmla="*/ 105361 h 3170327"/>
                <a:gd name="connsiteX47" fmla="*/ 397215 w 1803170"/>
                <a:gd name="connsiteY47" fmla="*/ 114968 h 3170327"/>
                <a:gd name="connsiteX48" fmla="*/ 377262 w 1803170"/>
                <a:gd name="connsiteY48" fmla="*/ 150810 h 3170327"/>
                <a:gd name="connsiteX49" fmla="*/ 375045 w 1803170"/>
                <a:gd name="connsiteY49" fmla="*/ 216212 h 3170327"/>
                <a:gd name="connsiteX50" fmla="*/ 357678 w 1803170"/>
                <a:gd name="connsiteY50" fmla="*/ 283092 h 3170327"/>
                <a:gd name="connsiteX51" fmla="*/ 353613 w 1803170"/>
                <a:gd name="connsiteY51" fmla="*/ 289373 h 3170327"/>
                <a:gd name="connsiteX52" fmla="*/ 363590 w 1803170"/>
                <a:gd name="connsiteY52" fmla="*/ 321151 h 3170327"/>
                <a:gd name="connsiteX53" fmla="*/ 374675 w 1803170"/>
                <a:gd name="connsiteY53" fmla="*/ 338148 h 3170327"/>
                <a:gd name="connsiteX54" fmla="*/ 376523 w 1803170"/>
                <a:gd name="connsiteY54" fmla="*/ 414635 h 3170327"/>
                <a:gd name="connsiteX55" fmla="*/ 405344 w 1803170"/>
                <a:gd name="connsiteY55" fmla="*/ 441239 h 3170327"/>
                <a:gd name="connsiteX56" fmla="*/ 455966 w 1803170"/>
                <a:gd name="connsiteY56" fmla="*/ 442717 h 3170327"/>
                <a:gd name="connsiteX57" fmla="*/ 467420 w 1803170"/>
                <a:gd name="connsiteY57" fmla="*/ 447890 h 3170327"/>
                <a:gd name="connsiteX58" fmla="*/ 446358 w 1803170"/>
                <a:gd name="connsiteY58" fmla="*/ 523268 h 3170327"/>
                <a:gd name="connsiteX59" fmla="*/ 420493 w 1803170"/>
                <a:gd name="connsiteY59" fmla="*/ 531028 h 3170327"/>
                <a:gd name="connsiteX60" fmla="*/ 267150 w 1803170"/>
                <a:gd name="connsiteY60" fmla="*/ 651855 h 3170327"/>
                <a:gd name="connsiteX61" fmla="*/ 254587 w 1803170"/>
                <a:gd name="connsiteY61" fmla="*/ 713562 h 3170327"/>
                <a:gd name="connsiteX62" fmla="*/ 247936 w 1803170"/>
                <a:gd name="connsiteY62" fmla="*/ 720582 h 3170327"/>
                <a:gd name="connsiteX63" fmla="*/ 190294 w 1803170"/>
                <a:gd name="connsiteY63" fmla="*/ 734623 h 3170327"/>
                <a:gd name="connsiteX64" fmla="*/ 136346 w 1803170"/>
                <a:gd name="connsiteY64" fmla="*/ 778225 h 3170327"/>
                <a:gd name="connsiteX65" fmla="*/ 128956 w 1803170"/>
                <a:gd name="connsiteY65" fmla="*/ 797808 h 3170327"/>
                <a:gd name="connsiteX66" fmla="*/ 142258 w 1803170"/>
                <a:gd name="connsiteY66" fmla="*/ 1133316 h 3170327"/>
                <a:gd name="connsiteX67" fmla="*/ 144475 w 1803170"/>
                <a:gd name="connsiteY67" fmla="*/ 1144032 h 3170327"/>
                <a:gd name="connsiteX68" fmla="*/ 179948 w 1803170"/>
                <a:gd name="connsiteY68" fmla="*/ 1191328 h 3170327"/>
                <a:gd name="connsiteX69" fmla="*/ 250522 w 1803170"/>
                <a:gd name="connsiteY69" fmla="*/ 1184677 h 3170327"/>
                <a:gd name="connsiteX70" fmla="*/ 258651 w 1803170"/>
                <a:gd name="connsiteY70" fmla="*/ 1171005 h 3170327"/>
                <a:gd name="connsiteX71" fmla="*/ 347701 w 1803170"/>
                <a:gd name="connsiteY71" fmla="*/ 991427 h 3170327"/>
                <a:gd name="connsiteX72" fmla="*/ 353983 w 1803170"/>
                <a:gd name="connsiteY72" fmla="*/ 979973 h 3170327"/>
                <a:gd name="connsiteX73" fmla="*/ 356569 w 1803170"/>
                <a:gd name="connsiteY73" fmla="*/ 982559 h 3170327"/>
                <a:gd name="connsiteX74" fmla="*/ 364699 w 1803170"/>
                <a:gd name="connsiteY74" fmla="*/ 1000665 h 3170327"/>
                <a:gd name="connsiteX75" fmla="*/ 429731 w 1803170"/>
                <a:gd name="connsiteY75" fmla="*/ 1305874 h 3170327"/>
                <a:gd name="connsiteX76" fmla="*/ 433056 w 1803170"/>
                <a:gd name="connsiteY76" fmla="*/ 1427070 h 3170327"/>
                <a:gd name="connsiteX77" fmla="*/ 492177 w 1803170"/>
                <a:gd name="connsiteY77" fmla="*/ 1745581 h 3170327"/>
                <a:gd name="connsiteX78" fmla="*/ 488851 w 1803170"/>
                <a:gd name="connsiteY78" fmla="*/ 1769968 h 3170327"/>
                <a:gd name="connsiteX79" fmla="*/ 338833 w 1803170"/>
                <a:gd name="connsiteY79" fmla="*/ 2028250 h 3170327"/>
                <a:gd name="connsiteX80" fmla="*/ 294124 w 1803170"/>
                <a:gd name="connsiteY80" fmla="*/ 2101042 h 3170327"/>
                <a:gd name="connsiteX81" fmla="*/ 290059 w 1803170"/>
                <a:gd name="connsiteY81" fmla="*/ 2290967 h 3170327"/>
                <a:gd name="connsiteX82" fmla="*/ 294493 w 1803170"/>
                <a:gd name="connsiteY82" fmla="*/ 2307224 h 3170327"/>
                <a:gd name="connsiteX83" fmla="*/ 299666 w 1803170"/>
                <a:gd name="connsiteY83" fmla="*/ 2695941 h 3170327"/>
                <a:gd name="connsiteX84" fmla="*/ 266041 w 1803170"/>
                <a:gd name="connsiteY84" fmla="*/ 2919859 h 3170327"/>
                <a:gd name="connsiteX85" fmla="*/ 250153 w 1803170"/>
                <a:gd name="connsiteY85" fmla="*/ 2935748 h 3170327"/>
                <a:gd name="connsiteX86" fmla="*/ 225027 w 1803170"/>
                <a:gd name="connsiteY86" fmla="*/ 2947202 h 3170327"/>
                <a:gd name="connsiteX87" fmla="*/ 157777 w 1803170"/>
                <a:gd name="connsiteY87" fmla="*/ 2997454 h 3170327"/>
                <a:gd name="connsiteX88" fmla="*/ 64293 w 1803170"/>
                <a:gd name="connsiteY88" fmla="*/ 3011496 h 3170327"/>
                <a:gd name="connsiteX89" fmla="*/ 0 w 1803170"/>
                <a:gd name="connsiteY89" fmla="*/ 3036622 h 3170327"/>
                <a:gd name="connsiteX90" fmla="*/ 0 w 1803170"/>
                <a:gd name="connsiteY90" fmla="*/ 3058792 h 3170327"/>
                <a:gd name="connsiteX91" fmla="*/ 7760 w 1803170"/>
                <a:gd name="connsiteY91" fmla="*/ 3080962 h 3170327"/>
                <a:gd name="connsiteX92" fmla="*/ 62076 w 1803170"/>
                <a:gd name="connsiteY92" fmla="*/ 3130475 h 3170327"/>
                <a:gd name="connsiteX93" fmla="*/ 169232 w 1803170"/>
                <a:gd name="connsiteY93" fmla="*/ 3143408 h 3170327"/>
                <a:gd name="connsiteX94" fmla="*/ 229830 w 1803170"/>
                <a:gd name="connsiteY94" fmla="*/ 3154493 h 3170327"/>
                <a:gd name="connsiteX95" fmla="*/ 272693 w 1803170"/>
                <a:gd name="connsiteY95" fmla="*/ 3170751 h 3170327"/>
                <a:gd name="connsiteX96" fmla="*/ 284517 w 1803170"/>
                <a:gd name="connsiteY96" fmla="*/ 3172968 h 3170327"/>
                <a:gd name="connsiteX97" fmla="*/ 336616 w 1803170"/>
                <a:gd name="connsiteY97" fmla="*/ 3172968 h 3170327"/>
                <a:gd name="connsiteX98" fmla="*/ 356200 w 1803170"/>
                <a:gd name="connsiteY98" fmla="*/ 3166317 h 3170327"/>
                <a:gd name="connsiteX99" fmla="*/ 404235 w 1803170"/>
                <a:gd name="connsiteY99" fmla="*/ 3110892 h 3170327"/>
                <a:gd name="connsiteX100" fmla="*/ 396845 w 1803170"/>
                <a:gd name="connsiteY100" fmla="*/ 2988217 h 3170327"/>
                <a:gd name="connsiteX101" fmla="*/ 395367 w 1803170"/>
                <a:gd name="connsiteY101" fmla="*/ 2966416 h 3170327"/>
                <a:gd name="connsiteX102" fmla="*/ 437860 w 1803170"/>
                <a:gd name="connsiteY102" fmla="*/ 2785730 h 3170327"/>
                <a:gd name="connsiteX103" fmla="*/ 480722 w 1803170"/>
                <a:gd name="connsiteY103" fmla="*/ 2459459 h 3170327"/>
                <a:gd name="connsiteX104" fmla="*/ 472593 w 1803170"/>
                <a:gd name="connsiteY104" fmla="*/ 2235172 h 3170327"/>
                <a:gd name="connsiteX105" fmla="*/ 479614 w 1803170"/>
                <a:gd name="connsiteY105" fmla="*/ 2216696 h 3170327"/>
                <a:gd name="connsiteX106" fmla="*/ 602288 w 1803170"/>
                <a:gd name="connsiteY106" fmla="*/ 2099195 h 3170327"/>
                <a:gd name="connsiteX107" fmla="*/ 617068 w 1803170"/>
                <a:gd name="connsiteY107" fmla="*/ 2100673 h 3170327"/>
                <a:gd name="connsiteX108" fmla="*/ 730136 w 1803170"/>
                <a:gd name="connsiteY108" fmla="*/ 2281359 h 3170327"/>
                <a:gd name="connsiteX109" fmla="*/ 736418 w 1803170"/>
                <a:gd name="connsiteY109" fmla="*/ 2297248 h 3170327"/>
                <a:gd name="connsiteX110" fmla="*/ 823990 w 1803170"/>
                <a:gd name="connsiteY110" fmla="*/ 2394427 h 3170327"/>
                <a:gd name="connsiteX111" fmla="*/ 882371 w 1803170"/>
                <a:gd name="connsiteY111" fmla="*/ 2404034 h 3170327"/>
                <a:gd name="connsiteX112" fmla="*/ 896782 w 1803170"/>
                <a:gd name="connsiteY112" fmla="*/ 2406251 h 3170327"/>
                <a:gd name="connsiteX113" fmla="*/ 1108506 w 1803170"/>
                <a:gd name="connsiteY113" fmla="*/ 2493823 h 3170327"/>
                <a:gd name="connsiteX114" fmla="*/ 1173908 w 1803170"/>
                <a:gd name="connsiteY114" fmla="*/ 2516363 h 3170327"/>
                <a:gd name="connsiteX115" fmla="*/ 1247439 w 1803170"/>
                <a:gd name="connsiteY115" fmla="*/ 2537424 h 3170327"/>
                <a:gd name="connsiteX116" fmla="*/ 1496483 w 1803170"/>
                <a:gd name="connsiteY116" fmla="*/ 2664164 h 3170327"/>
                <a:gd name="connsiteX117" fmla="*/ 1504982 w 1803170"/>
                <a:gd name="connsiteY117" fmla="*/ 2672662 h 3170327"/>
                <a:gd name="connsiteX118" fmla="*/ 1588489 w 1803170"/>
                <a:gd name="connsiteY118" fmla="*/ 2732522 h 3170327"/>
                <a:gd name="connsiteX119" fmla="*/ 1711164 w 1803170"/>
                <a:gd name="connsiteY119" fmla="*/ 2834873 h 3170327"/>
                <a:gd name="connsiteX120" fmla="*/ 1732226 w 1803170"/>
                <a:gd name="connsiteY120" fmla="*/ 2871085 h 3170327"/>
                <a:gd name="connsiteX121" fmla="*/ 1758830 w 1803170"/>
                <a:gd name="connsiteY121" fmla="*/ 2892885 h 3170327"/>
                <a:gd name="connsiteX122" fmla="*/ 1781739 w 1803170"/>
                <a:gd name="connsiteY122" fmla="*/ 2884756 h 3170327"/>
                <a:gd name="connsiteX123" fmla="*/ 1796519 w 1803170"/>
                <a:gd name="connsiteY123" fmla="*/ 2849653 h 3170327"/>
                <a:gd name="connsiteX124" fmla="*/ 1778413 w 1803170"/>
                <a:gd name="connsiteY124" fmla="*/ 2671923 h 3170327"/>
                <a:gd name="connsiteX125" fmla="*/ 743808 w 1803170"/>
                <a:gd name="connsiteY125" fmla="*/ 261661 h 3170327"/>
                <a:gd name="connsiteX126" fmla="*/ 734940 w 1803170"/>
                <a:gd name="connsiteY126" fmla="*/ 130488 h 3170327"/>
                <a:gd name="connsiteX127" fmla="*/ 743808 w 1803170"/>
                <a:gd name="connsiteY127" fmla="*/ 261661 h 3170327"/>
                <a:gd name="connsiteX128" fmla="*/ 835814 w 1803170"/>
                <a:gd name="connsiteY128" fmla="*/ 1132208 h 3170327"/>
                <a:gd name="connsiteX129" fmla="*/ 877198 w 1803170"/>
                <a:gd name="connsiteY129" fmla="*/ 881316 h 3170327"/>
                <a:gd name="connsiteX130" fmla="*/ 898260 w 1803170"/>
                <a:gd name="connsiteY130" fmla="*/ 835498 h 3170327"/>
                <a:gd name="connsiteX131" fmla="*/ 911931 w 1803170"/>
                <a:gd name="connsiteY131" fmla="*/ 832542 h 3170327"/>
                <a:gd name="connsiteX132" fmla="*/ 1091509 w 1803170"/>
                <a:gd name="connsiteY132" fmla="*/ 951152 h 3170327"/>
                <a:gd name="connsiteX133" fmla="*/ 1094465 w 1803170"/>
                <a:gd name="connsiteY133" fmla="*/ 961867 h 3170327"/>
                <a:gd name="connsiteX134" fmla="*/ 887544 w 1803170"/>
                <a:gd name="connsiteY134" fmla="*/ 1122231 h 3170327"/>
                <a:gd name="connsiteX135" fmla="*/ 843943 w 1803170"/>
                <a:gd name="connsiteY135" fmla="*/ 1136272 h 3170327"/>
                <a:gd name="connsiteX136" fmla="*/ 835814 w 1803170"/>
                <a:gd name="connsiteY136" fmla="*/ 1132208 h 3170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1803170" h="3170327">
                  <a:moveTo>
                    <a:pt x="1778413" y="2671923"/>
                  </a:moveTo>
                  <a:cubicBezTo>
                    <a:pt x="1777305" y="2669706"/>
                    <a:pt x="1775827" y="2667859"/>
                    <a:pt x="1773979" y="2666011"/>
                  </a:cubicBezTo>
                  <a:cubicBezTo>
                    <a:pt x="1759199" y="2649753"/>
                    <a:pt x="1746636" y="2632017"/>
                    <a:pt x="1733704" y="2614281"/>
                  </a:cubicBezTo>
                  <a:cubicBezTo>
                    <a:pt x="1726314" y="2603935"/>
                    <a:pt x="1721880" y="2593589"/>
                    <a:pt x="1722619" y="2580287"/>
                  </a:cubicBezTo>
                  <a:cubicBezTo>
                    <a:pt x="1723358" y="2568832"/>
                    <a:pt x="1721880" y="2557008"/>
                    <a:pt x="1719663" y="2545923"/>
                  </a:cubicBezTo>
                  <a:cubicBezTo>
                    <a:pt x="1712273" y="2505278"/>
                    <a:pt x="1695645" y="2469805"/>
                    <a:pt x="1662390" y="2443201"/>
                  </a:cubicBezTo>
                  <a:cubicBezTo>
                    <a:pt x="1649088" y="2432855"/>
                    <a:pt x="1635786" y="2429530"/>
                    <a:pt x="1618789" y="2436181"/>
                  </a:cubicBezTo>
                  <a:cubicBezTo>
                    <a:pt x="1576296" y="2452808"/>
                    <a:pt x="1534912" y="2470914"/>
                    <a:pt x="1493527" y="2489389"/>
                  </a:cubicBezTo>
                  <a:cubicBezTo>
                    <a:pt x="1486507" y="2492715"/>
                    <a:pt x="1481334" y="2492715"/>
                    <a:pt x="1474313" y="2488280"/>
                  </a:cubicBezTo>
                  <a:cubicBezTo>
                    <a:pt x="1412976" y="2449113"/>
                    <a:pt x="1351639" y="2410316"/>
                    <a:pt x="1290301" y="2371518"/>
                  </a:cubicBezTo>
                  <a:cubicBezTo>
                    <a:pt x="1285867" y="2368562"/>
                    <a:pt x="1281064" y="2365606"/>
                    <a:pt x="1277369" y="2361911"/>
                  </a:cubicBezTo>
                  <a:cubicBezTo>
                    <a:pt x="1232289" y="2312028"/>
                    <a:pt x="1176125" y="2279142"/>
                    <a:pt x="1114788" y="2253647"/>
                  </a:cubicBezTo>
                  <a:cubicBezTo>
                    <a:pt x="1074512" y="2237019"/>
                    <a:pt x="1032389" y="2227042"/>
                    <a:pt x="989527" y="2221131"/>
                  </a:cubicBezTo>
                  <a:cubicBezTo>
                    <a:pt x="975485" y="2219283"/>
                    <a:pt x="964031" y="2214849"/>
                    <a:pt x="955163" y="2199699"/>
                  </a:cubicBezTo>
                  <a:cubicBezTo>
                    <a:pt x="938905" y="2171987"/>
                    <a:pt x="924864" y="2143904"/>
                    <a:pt x="914148" y="2113975"/>
                  </a:cubicBezTo>
                  <a:cubicBezTo>
                    <a:pt x="883479" y="2026403"/>
                    <a:pt x="866482" y="1935505"/>
                    <a:pt x="852072" y="1843869"/>
                  </a:cubicBezTo>
                  <a:cubicBezTo>
                    <a:pt x="849116" y="1823916"/>
                    <a:pt x="844682" y="1803963"/>
                    <a:pt x="842095" y="1784010"/>
                  </a:cubicBezTo>
                  <a:cubicBezTo>
                    <a:pt x="840248" y="1769968"/>
                    <a:pt x="842834" y="1768121"/>
                    <a:pt x="856506" y="1768121"/>
                  </a:cubicBezTo>
                  <a:cubicBezTo>
                    <a:pt x="877198" y="1767751"/>
                    <a:pt x="897890" y="1767382"/>
                    <a:pt x="918582" y="1767751"/>
                  </a:cubicBezTo>
                  <a:cubicBezTo>
                    <a:pt x="927081" y="1767751"/>
                    <a:pt x="930037" y="1764795"/>
                    <a:pt x="930406" y="1756666"/>
                  </a:cubicBezTo>
                  <a:cubicBezTo>
                    <a:pt x="931884" y="1734127"/>
                    <a:pt x="931515" y="1711218"/>
                    <a:pt x="936688" y="1689047"/>
                  </a:cubicBezTo>
                  <a:cubicBezTo>
                    <a:pt x="944817" y="1655053"/>
                    <a:pt x="947403" y="1620690"/>
                    <a:pt x="947034" y="1585587"/>
                  </a:cubicBezTo>
                  <a:cubicBezTo>
                    <a:pt x="945556" y="1462912"/>
                    <a:pt x="907867" y="1351323"/>
                    <a:pt x="847268" y="1246014"/>
                  </a:cubicBezTo>
                  <a:cubicBezTo>
                    <a:pt x="841726" y="1236407"/>
                    <a:pt x="841726" y="1233451"/>
                    <a:pt x="852811" y="1229387"/>
                  </a:cubicBezTo>
                  <a:cubicBezTo>
                    <a:pt x="978072" y="1185047"/>
                    <a:pt x="1096313" y="1125187"/>
                    <a:pt x="1209750" y="1056090"/>
                  </a:cubicBezTo>
                  <a:cubicBezTo>
                    <a:pt x="1227116" y="1045375"/>
                    <a:pt x="1243005" y="1032812"/>
                    <a:pt x="1253721" y="1015076"/>
                  </a:cubicBezTo>
                  <a:cubicBezTo>
                    <a:pt x="1261111" y="1002882"/>
                    <a:pt x="1264436" y="989580"/>
                    <a:pt x="1258894" y="975908"/>
                  </a:cubicBezTo>
                  <a:cubicBezTo>
                    <a:pt x="1248917" y="949674"/>
                    <a:pt x="1235984" y="924917"/>
                    <a:pt x="1217140" y="903486"/>
                  </a:cubicBezTo>
                  <a:cubicBezTo>
                    <a:pt x="1189058" y="870600"/>
                    <a:pt x="1158758" y="839932"/>
                    <a:pt x="1125503" y="812958"/>
                  </a:cubicBezTo>
                  <a:cubicBezTo>
                    <a:pt x="1053820" y="754577"/>
                    <a:pt x="988418" y="689914"/>
                    <a:pt x="925972" y="621925"/>
                  </a:cubicBezTo>
                  <a:cubicBezTo>
                    <a:pt x="921538" y="616752"/>
                    <a:pt x="915996" y="613427"/>
                    <a:pt x="910084" y="610471"/>
                  </a:cubicBezTo>
                  <a:cubicBezTo>
                    <a:pt x="834336" y="570195"/>
                    <a:pt x="758588" y="529180"/>
                    <a:pt x="682470" y="490013"/>
                  </a:cubicBezTo>
                  <a:cubicBezTo>
                    <a:pt x="664365" y="480776"/>
                    <a:pt x="654019" y="467473"/>
                    <a:pt x="647368" y="449368"/>
                  </a:cubicBezTo>
                  <a:cubicBezTo>
                    <a:pt x="630740" y="403550"/>
                    <a:pt x="645520" y="369925"/>
                    <a:pt x="691708" y="351080"/>
                  </a:cubicBezTo>
                  <a:cubicBezTo>
                    <a:pt x="692816" y="387661"/>
                    <a:pt x="707596" y="419069"/>
                    <a:pt x="729028" y="447890"/>
                  </a:cubicBezTo>
                  <a:cubicBezTo>
                    <a:pt x="766717" y="498142"/>
                    <a:pt x="816600" y="534353"/>
                    <a:pt x="869808" y="566870"/>
                  </a:cubicBezTo>
                  <a:cubicBezTo>
                    <a:pt x="872025" y="561327"/>
                    <a:pt x="868330" y="559480"/>
                    <a:pt x="865743" y="556893"/>
                  </a:cubicBezTo>
                  <a:cubicBezTo>
                    <a:pt x="806623" y="496295"/>
                    <a:pt x="812535" y="421655"/>
                    <a:pt x="855397" y="360318"/>
                  </a:cubicBezTo>
                  <a:cubicBezTo>
                    <a:pt x="864265" y="347755"/>
                    <a:pt x="872394" y="334822"/>
                    <a:pt x="879784" y="321520"/>
                  </a:cubicBezTo>
                  <a:cubicBezTo>
                    <a:pt x="908975" y="266834"/>
                    <a:pt x="922647" y="209191"/>
                    <a:pt x="910453" y="147115"/>
                  </a:cubicBezTo>
                  <a:cubicBezTo>
                    <a:pt x="892347" y="54370"/>
                    <a:pt x="802559" y="12986"/>
                    <a:pt x="724963" y="62130"/>
                  </a:cubicBezTo>
                  <a:cubicBezTo>
                    <a:pt x="717204" y="66933"/>
                    <a:pt x="708335" y="77649"/>
                    <a:pt x="703162" y="76171"/>
                  </a:cubicBezTo>
                  <a:cubicBezTo>
                    <a:pt x="695772" y="73954"/>
                    <a:pt x="690969" y="62869"/>
                    <a:pt x="685796" y="54740"/>
                  </a:cubicBezTo>
                  <a:cubicBezTo>
                    <a:pt x="672124" y="32939"/>
                    <a:pt x="652541" y="22223"/>
                    <a:pt x="627045" y="18898"/>
                  </a:cubicBezTo>
                  <a:cubicBezTo>
                    <a:pt x="585291" y="12986"/>
                    <a:pt x="543907" y="6704"/>
                    <a:pt x="502153" y="792"/>
                  </a:cubicBezTo>
                  <a:cubicBezTo>
                    <a:pt x="457074" y="-5489"/>
                    <a:pt x="411256" y="26288"/>
                    <a:pt x="402388" y="70998"/>
                  </a:cubicBezTo>
                  <a:cubicBezTo>
                    <a:pt x="400171" y="82452"/>
                    <a:pt x="399432" y="93907"/>
                    <a:pt x="400540" y="105361"/>
                  </a:cubicBezTo>
                  <a:cubicBezTo>
                    <a:pt x="400910" y="109056"/>
                    <a:pt x="401279" y="112382"/>
                    <a:pt x="397215" y="114968"/>
                  </a:cubicBezTo>
                  <a:cubicBezTo>
                    <a:pt x="384652" y="123467"/>
                    <a:pt x="380218" y="136769"/>
                    <a:pt x="377262" y="150810"/>
                  </a:cubicBezTo>
                  <a:cubicBezTo>
                    <a:pt x="372458" y="172611"/>
                    <a:pt x="370980" y="194781"/>
                    <a:pt x="375045" y="216212"/>
                  </a:cubicBezTo>
                  <a:cubicBezTo>
                    <a:pt x="380218" y="242077"/>
                    <a:pt x="372458" y="263139"/>
                    <a:pt x="357678" y="283092"/>
                  </a:cubicBezTo>
                  <a:cubicBezTo>
                    <a:pt x="356200" y="284939"/>
                    <a:pt x="355091" y="287156"/>
                    <a:pt x="353613" y="289373"/>
                  </a:cubicBezTo>
                  <a:cubicBezTo>
                    <a:pt x="339572" y="311913"/>
                    <a:pt x="339203" y="312283"/>
                    <a:pt x="363590" y="321151"/>
                  </a:cubicBezTo>
                  <a:cubicBezTo>
                    <a:pt x="372828" y="324476"/>
                    <a:pt x="375414" y="328541"/>
                    <a:pt x="374675" y="338148"/>
                  </a:cubicBezTo>
                  <a:cubicBezTo>
                    <a:pt x="372458" y="363643"/>
                    <a:pt x="371350" y="389509"/>
                    <a:pt x="376523" y="414635"/>
                  </a:cubicBezTo>
                  <a:cubicBezTo>
                    <a:pt x="380587" y="434218"/>
                    <a:pt x="385760" y="438652"/>
                    <a:pt x="405344" y="441239"/>
                  </a:cubicBezTo>
                  <a:cubicBezTo>
                    <a:pt x="422341" y="443456"/>
                    <a:pt x="438968" y="443456"/>
                    <a:pt x="455966" y="442717"/>
                  </a:cubicBezTo>
                  <a:cubicBezTo>
                    <a:pt x="460769" y="442347"/>
                    <a:pt x="464095" y="443086"/>
                    <a:pt x="467420" y="447890"/>
                  </a:cubicBezTo>
                  <a:cubicBezTo>
                    <a:pt x="486634" y="477820"/>
                    <a:pt x="478505" y="507749"/>
                    <a:pt x="446358" y="523268"/>
                  </a:cubicBezTo>
                  <a:cubicBezTo>
                    <a:pt x="438229" y="527333"/>
                    <a:pt x="429731" y="529919"/>
                    <a:pt x="420493" y="531028"/>
                  </a:cubicBezTo>
                  <a:cubicBezTo>
                    <a:pt x="345115" y="540635"/>
                    <a:pt x="293015" y="579433"/>
                    <a:pt x="267150" y="651855"/>
                  </a:cubicBezTo>
                  <a:cubicBezTo>
                    <a:pt x="260129" y="671808"/>
                    <a:pt x="256434" y="692500"/>
                    <a:pt x="254587" y="713562"/>
                  </a:cubicBezTo>
                  <a:cubicBezTo>
                    <a:pt x="254217" y="717626"/>
                    <a:pt x="255326" y="722060"/>
                    <a:pt x="247936" y="720582"/>
                  </a:cubicBezTo>
                  <a:cubicBezTo>
                    <a:pt x="226505" y="716148"/>
                    <a:pt x="208030" y="724647"/>
                    <a:pt x="190294" y="734623"/>
                  </a:cubicBezTo>
                  <a:cubicBezTo>
                    <a:pt x="170340" y="746448"/>
                    <a:pt x="152974" y="761597"/>
                    <a:pt x="136346" y="778225"/>
                  </a:cubicBezTo>
                  <a:cubicBezTo>
                    <a:pt x="130434" y="784137"/>
                    <a:pt x="128587" y="790049"/>
                    <a:pt x="128956" y="797808"/>
                  </a:cubicBezTo>
                  <a:cubicBezTo>
                    <a:pt x="133760" y="909768"/>
                    <a:pt x="137824" y="1021357"/>
                    <a:pt x="142258" y="1133316"/>
                  </a:cubicBezTo>
                  <a:cubicBezTo>
                    <a:pt x="142258" y="1137011"/>
                    <a:pt x="142628" y="1140706"/>
                    <a:pt x="144475" y="1144032"/>
                  </a:cubicBezTo>
                  <a:cubicBezTo>
                    <a:pt x="154082" y="1161398"/>
                    <a:pt x="164798" y="1178026"/>
                    <a:pt x="179948" y="1191328"/>
                  </a:cubicBezTo>
                  <a:cubicBezTo>
                    <a:pt x="204704" y="1213129"/>
                    <a:pt x="230200" y="1210912"/>
                    <a:pt x="250522" y="1184677"/>
                  </a:cubicBezTo>
                  <a:cubicBezTo>
                    <a:pt x="253848" y="1180613"/>
                    <a:pt x="256434" y="1175809"/>
                    <a:pt x="258651" y="1171005"/>
                  </a:cubicBezTo>
                  <a:cubicBezTo>
                    <a:pt x="288581" y="1111146"/>
                    <a:pt x="318141" y="1051287"/>
                    <a:pt x="347701" y="991427"/>
                  </a:cubicBezTo>
                  <a:cubicBezTo>
                    <a:pt x="349549" y="987732"/>
                    <a:pt x="351766" y="984037"/>
                    <a:pt x="353983" y="979973"/>
                  </a:cubicBezTo>
                  <a:cubicBezTo>
                    <a:pt x="355461" y="981451"/>
                    <a:pt x="356200" y="981820"/>
                    <a:pt x="356569" y="982559"/>
                  </a:cubicBezTo>
                  <a:cubicBezTo>
                    <a:pt x="359156" y="988471"/>
                    <a:pt x="362112" y="994383"/>
                    <a:pt x="364699" y="1000665"/>
                  </a:cubicBezTo>
                  <a:cubicBezTo>
                    <a:pt x="404974" y="1098583"/>
                    <a:pt x="421232" y="1201305"/>
                    <a:pt x="429731" y="1305874"/>
                  </a:cubicBezTo>
                  <a:cubicBezTo>
                    <a:pt x="433056" y="1346150"/>
                    <a:pt x="430100" y="1386795"/>
                    <a:pt x="433056" y="1427070"/>
                  </a:cubicBezTo>
                  <a:cubicBezTo>
                    <a:pt x="440446" y="1535704"/>
                    <a:pt x="462986" y="1641012"/>
                    <a:pt x="492177" y="1745581"/>
                  </a:cubicBezTo>
                  <a:cubicBezTo>
                    <a:pt x="494763" y="1754819"/>
                    <a:pt x="493655" y="1761839"/>
                    <a:pt x="488851" y="1769968"/>
                  </a:cubicBezTo>
                  <a:cubicBezTo>
                    <a:pt x="438599" y="1856062"/>
                    <a:pt x="389086" y="1942156"/>
                    <a:pt x="338833" y="2028250"/>
                  </a:cubicBezTo>
                  <a:cubicBezTo>
                    <a:pt x="324423" y="2052638"/>
                    <a:pt x="311121" y="2077764"/>
                    <a:pt x="294124" y="2101042"/>
                  </a:cubicBezTo>
                  <a:cubicBezTo>
                    <a:pt x="249044" y="2162380"/>
                    <a:pt x="247936" y="2226304"/>
                    <a:pt x="290059" y="2290967"/>
                  </a:cubicBezTo>
                  <a:cubicBezTo>
                    <a:pt x="293385" y="2296139"/>
                    <a:pt x="294124" y="2301682"/>
                    <a:pt x="294493" y="2307224"/>
                  </a:cubicBezTo>
                  <a:cubicBezTo>
                    <a:pt x="305948" y="2436550"/>
                    <a:pt x="309273" y="2566246"/>
                    <a:pt x="299666" y="2695941"/>
                  </a:cubicBezTo>
                  <a:cubicBezTo>
                    <a:pt x="294124" y="2771319"/>
                    <a:pt x="284517" y="2846328"/>
                    <a:pt x="266041" y="2919859"/>
                  </a:cubicBezTo>
                  <a:cubicBezTo>
                    <a:pt x="263824" y="2929096"/>
                    <a:pt x="259390" y="2933161"/>
                    <a:pt x="250153" y="2935748"/>
                  </a:cubicBezTo>
                  <a:cubicBezTo>
                    <a:pt x="241285" y="2938334"/>
                    <a:pt x="231308" y="2937965"/>
                    <a:pt x="225027" y="2947202"/>
                  </a:cubicBezTo>
                  <a:cubicBezTo>
                    <a:pt x="208769" y="2971959"/>
                    <a:pt x="185121" y="2987478"/>
                    <a:pt x="157777" y="2997454"/>
                  </a:cubicBezTo>
                  <a:cubicBezTo>
                    <a:pt x="127478" y="3008539"/>
                    <a:pt x="96440" y="3013343"/>
                    <a:pt x="64293" y="3011496"/>
                  </a:cubicBezTo>
                  <a:cubicBezTo>
                    <a:pt x="39167" y="3010387"/>
                    <a:pt x="15519" y="3012604"/>
                    <a:pt x="0" y="3036622"/>
                  </a:cubicBezTo>
                  <a:cubicBezTo>
                    <a:pt x="0" y="3044012"/>
                    <a:pt x="0" y="3051402"/>
                    <a:pt x="0" y="3058792"/>
                  </a:cubicBezTo>
                  <a:cubicBezTo>
                    <a:pt x="3326" y="3065812"/>
                    <a:pt x="2956" y="3074311"/>
                    <a:pt x="7760" y="3080962"/>
                  </a:cubicBezTo>
                  <a:cubicBezTo>
                    <a:pt x="22909" y="3100915"/>
                    <a:pt x="39906" y="3118282"/>
                    <a:pt x="62076" y="3130475"/>
                  </a:cubicBezTo>
                  <a:cubicBezTo>
                    <a:pt x="96071" y="3148581"/>
                    <a:pt x="131912" y="3154862"/>
                    <a:pt x="169232" y="3143408"/>
                  </a:cubicBezTo>
                  <a:cubicBezTo>
                    <a:pt x="191402" y="3136757"/>
                    <a:pt x="212464" y="3139713"/>
                    <a:pt x="229830" y="3154493"/>
                  </a:cubicBezTo>
                  <a:cubicBezTo>
                    <a:pt x="242763" y="3165578"/>
                    <a:pt x="256804" y="3169642"/>
                    <a:pt x="272693" y="3170751"/>
                  </a:cubicBezTo>
                  <a:cubicBezTo>
                    <a:pt x="276757" y="3171120"/>
                    <a:pt x="280822" y="3171120"/>
                    <a:pt x="284517" y="3172968"/>
                  </a:cubicBezTo>
                  <a:cubicBezTo>
                    <a:pt x="301883" y="3172968"/>
                    <a:pt x="319250" y="3172968"/>
                    <a:pt x="336616" y="3172968"/>
                  </a:cubicBezTo>
                  <a:cubicBezTo>
                    <a:pt x="342159" y="3168534"/>
                    <a:pt x="349549" y="3168534"/>
                    <a:pt x="356200" y="3166317"/>
                  </a:cubicBezTo>
                  <a:cubicBezTo>
                    <a:pt x="382804" y="3157079"/>
                    <a:pt x="399432" y="3140452"/>
                    <a:pt x="404235" y="3110892"/>
                  </a:cubicBezTo>
                  <a:cubicBezTo>
                    <a:pt x="410517" y="3069138"/>
                    <a:pt x="408300" y="3028493"/>
                    <a:pt x="396845" y="2988217"/>
                  </a:cubicBezTo>
                  <a:cubicBezTo>
                    <a:pt x="394628" y="2980827"/>
                    <a:pt x="394259" y="2973806"/>
                    <a:pt x="395367" y="2966416"/>
                  </a:cubicBezTo>
                  <a:cubicBezTo>
                    <a:pt x="404974" y="2905079"/>
                    <a:pt x="418646" y="2844481"/>
                    <a:pt x="437860" y="2785730"/>
                  </a:cubicBezTo>
                  <a:cubicBezTo>
                    <a:pt x="472593" y="2679313"/>
                    <a:pt x="481461" y="2570310"/>
                    <a:pt x="480722" y="2459459"/>
                  </a:cubicBezTo>
                  <a:cubicBezTo>
                    <a:pt x="480353" y="2384820"/>
                    <a:pt x="477397" y="2309811"/>
                    <a:pt x="472593" y="2235172"/>
                  </a:cubicBezTo>
                  <a:cubicBezTo>
                    <a:pt x="472224" y="2227412"/>
                    <a:pt x="474071" y="2222239"/>
                    <a:pt x="479614" y="2216696"/>
                  </a:cubicBezTo>
                  <a:cubicBezTo>
                    <a:pt x="520628" y="2177899"/>
                    <a:pt x="561643" y="2138732"/>
                    <a:pt x="602288" y="2099195"/>
                  </a:cubicBezTo>
                  <a:cubicBezTo>
                    <a:pt x="609309" y="2092544"/>
                    <a:pt x="611895" y="2092174"/>
                    <a:pt x="617068" y="2100673"/>
                  </a:cubicBezTo>
                  <a:cubicBezTo>
                    <a:pt x="654388" y="2160902"/>
                    <a:pt x="692447" y="2221131"/>
                    <a:pt x="730136" y="2281359"/>
                  </a:cubicBezTo>
                  <a:cubicBezTo>
                    <a:pt x="733092" y="2286163"/>
                    <a:pt x="735309" y="2291336"/>
                    <a:pt x="736418" y="2297248"/>
                  </a:cubicBezTo>
                  <a:cubicBezTo>
                    <a:pt x="747503" y="2346022"/>
                    <a:pt x="776693" y="2378538"/>
                    <a:pt x="823990" y="2394427"/>
                  </a:cubicBezTo>
                  <a:cubicBezTo>
                    <a:pt x="842834" y="2400708"/>
                    <a:pt x="862418" y="2403665"/>
                    <a:pt x="882371" y="2404034"/>
                  </a:cubicBezTo>
                  <a:cubicBezTo>
                    <a:pt x="887174" y="2404034"/>
                    <a:pt x="891978" y="2404034"/>
                    <a:pt x="896782" y="2406251"/>
                  </a:cubicBezTo>
                  <a:cubicBezTo>
                    <a:pt x="965139" y="2440615"/>
                    <a:pt x="1036823" y="2466849"/>
                    <a:pt x="1108506" y="2493823"/>
                  </a:cubicBezTo>
                  <a:cubicBezTo>
                    <a:pt x="1129937" y="2501952"/>
                    <a:pt x="1150999" y="2512668"/>
                    <a:pt x="1173908" y="2516363"/>
                  </a:cubicBezTo>
                  <a:cubicBezTo>
                    <a:pt x="1199404" y="2520797"/>
                    <a:pt x="1223791" y="2527817"/>
                    <a:pt x="1247439" y="2537424"/>
                  </a:cubicBezTo>
                  <a:cubicBezTo>
                    <a:pt x="1334272" y="2572158"/>
                    <a:pt x="1415932" y="2617606"/>
                    <a:pt x="1496483" y="2664164"/>
                  </a:cubicBezTo>
                  <a:cubicBezTo>
                    <a:pt x="1500178" y="2666381"/>
                    <a:pt x="1502765" y="2669337"/>
                    <a:pt x="1504982" y="2672662"/>
                  </a:cubicBezTo>
                  <a:cubicBezTo>
                    <a:pt x="1524566" y="2704070"/>
                    <a:pt x="1550800" y="2725131"/>
                    <a:pt x="1588489" y="2732522"/>
                  </a:cubicBezTo>
                  <a:cubicBezTo>
                    <a:pt x="1647610" y="2743976"/>
                    <a:pt x="1684929" y="2783513"/>
                    <a:pt x="1711164" y="2834873"/>
                  </a:cubicBezTo>
                  <a:cubicBezTo>
                    <a:pt x="1717446" y="2847437"/>
                    <a:pt x="1723727" y="2860000"/>
                    <a:pt x="1732226" y="2871085"/>
                  </a:cubicBezTo>
                  <a:cubicBezTo>
                    <a:pt x="1739246" y="2880322"/>
                    <a:pt x="1747375" y="2888821"/>
                    <a:pt x="1758830" y="2892885"/>
                  </a:cubicBezTo>
                  <a:cubicBezTo>
                    <a:pt x="1768437" y="2896211"/>
                    <a:pt x="1776196" y="2895102"/>
                    <a:pt x="1781739" y="2884756"/>
                  </a:cubicBezTo>
                  <a:cubicBezTo>
                    <a:pt x="1787651" y="2873302"/>
                    <a:pt x="1793194" y="2861847"/>
                    <a:pt x="1796519" y="2849653"/>
                  </a:cubicBezTo>
                  <a:cubicBezTo>
                    <a:pt x="1816103" y="2788316"/>
                    <a:pt x="1802431" y="2729565"/>
                    <a:pt x="1778413" y="2671923"/>
                  </a:cubicBezTo>
                  <a:close/>
                  <a:moveTo>
                    <a:pt x="743808" y="261661"/>
                  </a:moveTo>
                  <a:cubicBezTo>
                    <a:pt x="751937" y="217690"/>
                    <a:pt x="747503" y="174828"/>
                    <a:pt x="734940" y="130488"/>
                  </a:cubicBezTo>
                  <a:cubicBezTo>
                    <a:pt x="776324" y="154875"/>
                    <a:pt x="773737" y="213256"/>
                    <a:pt x="743808" y="261661"/>
                  </a:cubicBezTo>
                  <a:close/>
                  <a:moveTo>
                    <a:pt x="835814" y="1132208"/>
                  </a:moveTo>
                  <a:cubicBezTo>
                    <a:pt x="843573" y="1046114"/>
                    <a:pt x="851702" y="962237"/>
                    <a:pt x="877198" y="881316"/>
                  </a:cubicBezTo>
                  <a:cubicBezTo>
                    <a:pt x="882371" y="865058"/>
                    <a:pt x="889022" y="849539"/>
                    <a:pt x="898260" y="835498"/>
                  </a:cubicBezTo>
                  <a:cubicBezTo>
                    <a:pt x="901955" y="829955"/>
                    <a:pt x="904911" y="827738"/>
                    <a:pt x="911931" y="832542"/>
                  </a:cubicBezTo>
                  <a:cubicBezTo>
                    <a:pt x="971421" y="872448"/>
                    <a:pt x="1031650" y="911615"/>
                    <a:pt x="1091509" y="951152"/>
                  </a:cubicBezTo>
                  <a:cubicBezTo>
                    <a:pt x="1095574" y="954108"/>
                    <a:pt x="1100377" y="955586"/>
                    <a:pt x="1094465" y="961867"/>
                  </a:cubicBezTo>
                  <a:cubicBezTo>
                    <a:pt x="1034606" y="1026900"/>
                    <a:pt x="969943" y="1085651"/>
                    <a:pt x="887544" y="1122231"/>
                  </a:cubicBezTo>
                  <a:cubicBezTo>
                    <a:pt x="873503" y="1128513"/>
                    <a:pt x="859092" y="1132947"/>
                    <a:pt x="843943" y="1136272"/>
                  </a:cubicBezTo>
                  <a:cubicBezTo>
                    <a:pt x="837661" y="1138120"/>
                    <a:pt x="834336" y="1137381"/>
                    <a:pt x="835814" y="1132208"/>
                  </a:cubicBezTo>
                  <a:close/>
                </a:path>
              </a:pathLst>
            </a:custGeom>
            <a:solidFill>
              <a:schemeClr val="accent3">
                <a:alpha val="29000"/>
              </a:schemeClr>
            </a:solidFill>
            <a:ln w="36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795" dirty="0"/>
            </a:p>
          </p:txBody>
        </p:sp>
        <p:sp>
          <p:nvSpPr>
            <p:cNvPr id="27" name="Graphic 9">
              <a:extLst>
                <a:ext uri="{FF2B5EF4-FFF2-40B4-BE49-F238E27FC236}">
                  <a16:creationId xmlns:a16="http://schemas.microsoft.com/office/drawing/2014/main" id="{45546476-458E-35C6-1620-3D28E043478A}"/>
                </a:ext>
              </a:extLst>
            </p:cNvPr>
            <p:cNvSpPr/>
            <p:nvPr/>
          </p:nvSpPr>
          <p:spPr>
            <a:xfrm>
              <a:off x="8922596" y="2202020"/>
              <a:ext cx="2041618" cy="3945845"/>
            </a:xfrm>
            <a:custGeom>
              <a:avLst/>
              <a:gdLst>
                <a:gd name="connsiteX0" fmla="*/ 1778413 w 1803170"/>
                <a:gd name="connsiteY0" fmla="*/ 2671923 h 3170327"/>
                <a:gd name="connsiteX1" fmla="*/ 1773979 w 1803170"/>
                <a:gd name="connsiteY1" fmla="*/ 2666011 h 3170327"/>
                <a:gd name="connsiteX2" fmla="*/ 1733704 w 1803170"/>
                <a:gd name="connsiteY2" fmla="*/ 2614281 h 3170327"/>
                <a:gd name="connsiteX3" fmla="*/ 1722619 w 1803170"/>
                <a:gd name="connsiteY3" fmla="*/ 2580287 h 3170327"/>
                <a:gd name="connsiteX4" fmla="*/ 1719663 w 1803170"/>
                <a:gd name="connsiteY4" fmla="*/ 2545923 h 3170327"/>
                <a:gd name="connsiteX5" fmla="*/ 1662390 w 1803170"/>
                <a:gd name="connsiteY5" fmla="*/ 2443201 h 3170327"/>
                <a:gd name="connsiteX6" fmla="*/ 1618789 w 1803170"/>
                <a:gd name="connsiteY6" fmla="*/ 2436181 h 3170327"/>
                <a:gd name="connsiteX7" fmla="*/ 1493527 w 1803170"/>
                <a:gd name="connsiteY7" fmla="*/ 2489389 h 3170327"/>
                <a:gd name="connsiteX8" fmla="*/ 1474313 w 1803170"/>
                <a:gd name="connsiteY8" fmla="*/ 2488280 h 3170327"/>
                <a:gd name="connsiteX9" fmla="*/ 1290301 w 1803170"/>
                <a:gd name="connsiteY9" fmla="*/ 2371518 h 3170327"/>
                <a:gd name="connsiteX10" fmla="*/ 1277369 w 1803170"/>
                <a:gd name="connsiteY10" fmla="*/ 2361911 h 3170327"/>
                <a:gd name="connsiteX11" fmla="*/ 1114788 w 1803170"/>
                <a:gd name="connsiteY11" fmla="*/ 2253647 h 3170327"/>
                <a:gd name="connsiteX12" fmla="*/ 989527 w 1803170"/>
                <a:gd name="connsiteY12" fmla="*/ 2221131 h 3170327"/>
                <a:gd name="connsiteX13" fmla="*/ 955163 w 1803170"/>
                <a:gd name="connsiteY13" fmla="*/ 2199699 h 3170327"/>
                <a:gd name="connsiteX14" fmla="*/ 914148 w 1803170"/>
                <a:gd name="connsiteY14" fmla="*/ 2113975 h 3170327"/>
                <a:gd name="connsiteX15" fmla="*/ 852072 w 1803170"/>
                <a:gd name="connsiteY15" fmla="*/ 1843869 h 3170327"/>
                <a:gd name="connsiteX16" fmla="*/ 842095 w 1803170"/>
                <a:gd name="connsiteY16" fmla="*/ 1784010 h 3170327"/>
                <a:gd name="connsiteX17" fmla="*/ 856506 w 1803170"/>
                <a:gd name="connsiteY17" fmla="*/ 1768121 h 3170327"/>
                <a:gd name="connsiteX18" fmla="*/ 918582 w 1803170"/>
                <a:gd name="connsiteY18" fmla="*/ 1767751 h 3170327"/>
                <a:gd name="connsiteX19" fmla="*/ 930406 w 1803170"/>
                <a:gd name="connsiteY19" fmla="*/ 1756666 h 3170327"/>
                <a:gd name="connsiteX20" fmla="*/ 936688 w 1803170"/>
                <a:gd name="connsiteY20" fmla="*/ 1689047 h 3170327"/>
                <a:gd name="connsiteX21" fmla="*/ 947034 w 1803170"/>
                <a:gd name="connsiteY21" fmla="*/ 1585587 h 3170327"/>
                <a:gd name="connsiteX22" fmla="*/ 847268 w 1803170"/>
                <a:gd name="connsiteY22" fmla="*/ 1246014 h 3170327"/>
                <a:gd name="connsiteX23" fmla="*/ 852811 w 1803170"/>
                <a:gd name="connsiteY23" fmla="*/ 1229387 h 3170327"/>
                <a:gd name="connsiteX24" fmla="*/ 1209750 w 1803170"/>
                <a:gd name="connsiteY24" fmla="*/ 1056090 h 3170327"/>
                <a:gd name="connsiteX25" fmla="*/ 1253721 w 1803170"/>
                <a:gd name="connsiteY25" fmla="*/ 1015076 h 3170327"/>
                <a:gd name="connsiteX26" fmla="*/ 1258894 w 1803170"/>
                <a:gd name="connsiteY26" fmla="*/ 975908 h 3170327"/>
                <a:gd name="connsiteX27" fmla="*/ 1217140 w 1803170"/>
                <a:gd name="connsiteY27" fmla="*/ 903486 h 3170327"/>
                <a:gd name="connsiteX28" fmla="*/ 1125503 w 1803170"/>
                <a:gd name="connsiteY28" fmla="*/ 812958 h 3170327"/>
                <a:gd name="connsiteX29" fmla="*/ 925972 w 1803170"/>
                <a:gd name="connsiteY29" fmla="*/ 621925 h 3170327"/>
                <a:gd name="connsiteX30" fmla="*/ 910084 w 1803170"/>
                <a:gd name="connsiteY30" fmla="*/ 610471 h 3170327"/>
                <a:gd name="connsiteX31" fmla="*/ 682470 w 1803170"/>
                <a:gd name="connsiteY31" fmla="*/ 490013 h 3170327"/>
                <a:gd name="connsiteX32" fmla="*/ 647368 w 1803170"/>
                <a:gd name="connsiteY32" fmla="*/ 449368 h 3170327"/>
                <a:gd name="connsiteX33" fmla="*/ 691708 w 1803170"/>
                <a:gd name="connsiteY33" fmla="*/ 351080 h 3170327"/>
                <a:gd name="connsiteX34" fmla="*/ 729028 w 1803170"/>
                <a:gd name="connsiteY34" fmla="*/ 447890 h 3170327"/>
                <a:gd name="connsiteX35" fmla="*/ 869808 w 1803170"/>
                <a:gd name="connsiteY35" fmla="*/ 566870 h 3170327"/>
                <a:gd name="connsiteX36" fmla="*/ 865743 w 1803170"/>
                <a:gd name="connsiteY36" fmla="*/ 556893 h 3170327"/>
                <a:gd name="connsiteX37" fmla="*/ 855397 w 1803170"/>
                <a:gd name="connsiteY37" fmla="*/ 360318 h 3170327"/>
                <a:gd name="connsiteX38" fmla="*/ 879784 w 1803170"/>
                <a:gd name="connsiteY38" fmla="*/ 321520 h 3170327"/>
                <a:gd name="connsiteX39" fmla="*/ 910453 w 1803170"/>
                <a:gd name="connsiteY39" fmla="*/ 147115 h 3170327"/>
                <a:gd name="connsiteX40" fmla="*/ 724963 w 1803170"/>
                <a:gd name="connsiteY40" fmla="*/ 62130 h 3170327"/>
                <a:gd name="connsiteX41" fmla="*/ 703162 w 1803170"/>
                <a:gd name="connsiteY41" fmla="*/ 76171 h 3170327"/>
                <a:gd name="connsiteX42" fmla="*/ 685796 w 1803170"/>
                <a:gd name="connsiteY42" fmla="*/ 54740 h 3170327"/>
                <a:gd name="connsiteX43" fmla="*/ 627045 w 1803170"/>
                <a:gd name="connsiteY43" fmla="*/ 18898 h 3170327"/>
                <a:gd name="connsiteX44" fmla="*/ 502153 w 1803170"/>
                <a:gd name="connsiteY44" fmla="*/ 792 h 3170327"/>
                <a:gd name="connsiteX45" fmla="*/ 402388 w 1803170"/>
                <a:gd name="connsiteY45" fmla="*/ 70998 h 3170327"/>
                <a:gd name="connsiteX46" fmla="*/ 400540 w 1803170"/>
                <a:gd name="connsiteY46" fmla="*/ 105361 h 3170327"/>
                <a:gd name="connsiteX47" fmla="*/ 397215 w 1803170"/>
                <a:gd name="connsiteY47" fmla="*/ 114968 h 3170327"/>
                <a:gd name="connsiteX48" fmla="*/ 377262 w 1803170"/>
                <a:gd name="connsiteY48" fmla="*/ 150810 h 3170327"/>
                <a:gd name="connsiteX49" fmla="*/ 375045 w 1803170"/>
                <a:gd name="connsiteY49" fmla="*/ 216212 h 3170327"/>
                <a:gd name="connsiteX50" fmla="*/ 357678 w 1803170"/>
                <a:gd name="connsiteY50" fmla="*/ 283092 h 3170327"/>
                <a:gd name="connsiteX51" fmla="*/ 353613 w 1803170"/>
                <a:gd name="connsiteY51" fmla="*/ 289373 h 3170327"/>
                <a:gd name="connsiteX52" fmla="*/ 363590 w 1803170"/>
                <a:gd name="connsiteY52" fmla="*/ 321151 h 3170327"/>
                <a:gd name="connsiteX53" fmla="*/ 374675 w 1803170"/>
                <a:gd name="connsiteY53" fmla="*/ 338148 h 3170327"/>
                <a:gd name="connsiteX54" fmla="*/ 376523 w 1803170"/>
                <a:gd name="connsiteY54" fmla="*/ 414635 h 3170327"/>
                <a:gd name="connsiteX55" fmla="*/ 405344 w 1803170"/>
                <a:gd name="connsiteY55" fmla="*/ 441239 h 3170327"/>
                <a:gd name="connsiteX56" fmla="*/ 455966 w 1803170"/>
                <a:gd name="connsiteY56" fmla="*/ 442717 h 3170327"/>
                <a:gd name="connsiteX57" fmla="*/ 467420 w 1803170"/>
                <a:gd name="connsiteY57" fmla="*/ 447890 h 3170327"/>
                <a:gd name="connsiteX58" fmla="*/ 446358 w 1803170"/>
                <a:gd name="connsiteY58" fmla="*/ 523268 h 3170327"/>
                <a:gd name="connsiteX59" fmla="*/ 420493 w 1803170"/>
                <a:gd name="connsiteY59" fmla="*/ 531028 h 3170327"/>
                <a:gd name="connsiteX60" fmla="*/ 267150 w 1803170"/>
                <a:gd name="connsiteY60" fmla="*/ 651855 h 3170327"/>
                <a:gd name="connsiteX61" fmla="*/ 254587 w 1803170"/>
                <a:gd name="connsiteY61" fmla="*/ 713562 h 3170327"/>
                <a:gd name="connsiteX62" fmla="*/ 247936 w 1803170"/>
                <a:gd name="connsiteY62" fmla="*/ 720582 h 3170327"/>
                <a:gd name="connsiteX63" fmla="*/ 190294 w 1803170"/>
                <a:gd name="connsiteY63" fmla="*/ 734623 h 3170327"/>
                <a:gd name="connsiteX64" fmla="*/ 136346 w 1803170"/>
                <a:gd name="connsiteY64" fmla="*/ 778225 h 3170327"/>
                <a:gd name="connsiteX65" fmla="*/ 128956 w 1803170"/>
                <a:gd name="connsiteY65" fmla="*/ 797808 h 3170327"/>
                <a:gd name="connsiteX66" fmla="*/ 142258 w 1803170"/>
                <a:gd name="connsiteY66" fmla="*/ 1133316 h 3170327"/>
                <a:gd name="connsiteX67" fmla="*/ 144475 w 1803170"/>
                <a:gd name="connsiteY67" fmla="*/ 1144032 h 3170327"/>
                <a:gd name="connsiteX68" fmla="*/ 179948 w 1803170"/>
                <a:gd name="connsiteY68" fmla="*/ 1191328 h 3170327"/>
                <a:gd name="connsiteX69" fmla="*/ 250522 w 1803170"/>
                <a:gd name="connsiteY69" fmla="*/ 1184677 h 3170327"/>
                <a:gd name="connsiteX70" fmla="*/ 258651 w 1803170"/>
                <a:gd name="connsiteY70" fmla="*/ 1171005 h 3170327"/>
                <a:gd name="connsiteX71" fmla="*/ 347701 w 1803170"/>
                <a:gd name="connsiteY71" fmla="*/ 991427 h 3170327"/>
                <a:gd name="connsiteX72" fmla="*/ 353983 w 1803170"/>
                <a:gd name="connsiteY72" fmla="*/ 979973 h 3170327"/>
                <a:gd name="connsiteX73" fmla="*/ 356569 w 1803170"/>
                <a:gd name="connsiteY73" fmla="*/ 982559 h 3170327"/>
                <a:gd name="connsiteX74" fmla="*/ 364699 w 1803170"/>
                <a:gd name="connsiteY74" fmla="*/ 1000665 h 3170327"/>
                <a:gd name="connsiteX75" fmla="*/ 429731 w 1803170"/>
                <a:gd name="connsiteY75" fmla="*/ 1305874 h 3170327"/>
                <a:gd name="connsiteX76" fmla="*/ 433056 w 1803170"/>
                <a:gd name="connsiteY76" fmla="*/ 1427070 h 3170327"/>
                <a:gd name="connsiteX77" fmla="*/ 492177 w 1803170"/>
                <a:gd name="connsiteY77" fmla="*/ 1745581 h 3170327"/>
                <a:gd name="connsiteX78" fmla="*/ 488851 w 1803170"/>
                <a:gd name="connsiteY78" fmla="*/ 1769968 h 3170327"/>
                <a:gd name="connsiteX79" fmla="*/ 338833 w 1803170"/>
                <a:gd name="connsiteY79" fmla="*/ 2028250 h 3170327"/>
                <a:gd name="connsiteX80" fmla="*/ 294124 w 1803170"/>
                <a:gd name="connsiteY80" fmla="*/ 2101042 h 3170327"/>
                <a:gd name="connsiteX81" fmla="*/ 290059 w 1803170"/>
                <a:gd name="connsiteY81" fmla="*/ 2290967 h 3170327"/>
                <a:gd name="connsiteX82" fmla="*/ 294493 w 1803170"/>
                <a:gd name="connsiteY82" fmla="*/ 2307224 h 3170327"/>
                <a:gd name="connsiteX83" fmla="*/ 299666 w 1803170"/>
                <a:gd name="connsiteY83" fmla="*/ 2695941 h 3170327"/>
                <a:gd name="connsiteX84" fmla="*/ 266041 w 1803170"/>
                <a:gd name="connsiteY84" fmla="*/ 2919859 h 3170327"/>
                <a:gd name="connsiteX85" fmla="*/ 250153 w 1803170"/>
                <a:gd name="connsiteY85" fmla="*/ 2935748 h 3170327"/>
                <a:gd name="connsiteX86" fmla="*/ 225027 w 1803170"/>
                <a:gd name="connsiteY86" fmla="*/ 2947202 h 3170327"/>
                <a:gd name="connsiteX87" fmla="*/ 157777 w 1803170"/>
                <a:gd name="connsiteY87" fmla="*/ 2997454 h 3170327"/>
                <a:gd name="connsiteX88" fmla="*/ 64293 w 1803170"/>
                <a:gd name="connsiteY88" fmla="*/ 3011496 h 3170327"/>
                <a:gd name="connsiteX89" fmla="*/ 0 w 1803170"/>
                <a:gd name="connsiteY89" fmla="*/ 3036622 h 3170327"/>
                <a:gd name="connsiteX90" fmla="*/ 0 w 1803170"/>
                <a:gd name="connsiteY90" fmla="*/ 3058792 h 3170327"/>
                <a:gd name="connsiteX91" fmla="*/ 7760 w 1803170"/>
                <a:gd name="connsiteY91" fmla="*/ 3080962 h 3170327"/>
                <a:gd name="connsiteX92" fmla="*/ 62076 w 1803170"/>
                <a:gd name="connsiteY92" fmla="*/ 3130475 h 3170327"/>
                <a:gd name="connsiteX93" fmla="*/ 169232 w 1803170"/>
                <a:gd name="connsiteY93" fmla="*/ 3143408 h 3170327"/>
                <a:gd name="connsiteX94" fmla="*/ 229830 w 1803170"/>
                <a:gd name="connsiteY94" fmla="*/ 3154493 h 3170327"/>
                <a:gd name="connsiteX95" fmla="*/ 272693 w 1803170"/>
                <a:gd name="connsiteY95" fmla="*/ 3170751 h 3170327"/>
                <a:gd name="connsiteX96" fmla="*/ 284517 w 1803170"/>
                <a:gd name="connsiteY96" fmla="*/ 3172968 h 3170327"/>
                <a:gd name="connsiteX97" fmla="*/ 336616 w 1803170"/>
                <a:gd name="connsiteY97" fmla="*/ 3172968 h 3170327"/>
                <a:gd name="connsiteX98" fmla="*/ 356200 w 1803170"/>
                <a:gd name="connsiteY98" fmla="*/ 3166317 h 3170327"/>
                <a:gd name="connsiteX99" fmla="*/ 404235 w 1803170"/>
                <a:gd name="connsiteY99" fmla="*/ 3110892 h 3170327"/>
                <a:gd name="connsiteX100" fmla="*/ 396845 w 1803170"/>
                <a:gd name="connsiteY100" fmla="*/ 2988217 h 3170327"/>
                <a:gd name="connsiteX101" fmla="*/ 395367 w 1803170"/>
                <a:gd name="connsiteY101" fmla="*/ 2966416 h 3170327"/>
                <a:gd name="connsiteX102" fmla="*/ 437860 w 1803170"/>
                <a:gd name="connsiteY102" fmla="*/ 2785730 h 3170327"/>
                <a:gd name="connsiteX103" fmla="*/ 480722 w 1803170"/>
                <a:gd name="connsiteY103" fmla="*/ 2459459 h 3170327"/>
                <a:gd name="connsiteX104" fmla="*/ 472593 w 1803170"/>
                <a:gd name="connsiteY104" fmla="*/ 2235172 h 3170327"/>
                <a:gd name="connsiteX105" fmla="*/ 479614 w 1803170"/>
                <a:gd name="connsiteY105" fmla="*/ 2216696 h 3170327"/>
                <a:gd name="connsiteX106" fmla="*/ 602288 w 1803170"/>
                <a:gd name="connsiteY106" fmla="*/ 2099195 h 3170327"/>
                <a:gd name="connsiteX107" fmla="*/ 617068 w 1803170"/>
                <a:gd name="connsiteY107" fmla="*/ 2100673 h 3170327"/>
                <a:gd name="connsiteX108" fmla="*/ 730136 w 1803170"/>
                <a:gd name="connsiteY108" fmla="*/ 2281359 h 3170327"/>
                <a:gd name="connsiteX109" fmla="*/ 736418 w 1803170"/>
                <a:gd name="connsiteY109" fmla="*/ 2297248 h 3170327"/>
                <a:gd name="connsiteX110" fmla="*/ 823990 w 1803170"/>
                <a:gd name="connsiteY110" fmla="*/ 2394427 h 3170327"/>
                <a:gd name="connsiteX111" fmla="*/ 882371 w 1803170"/>
                <a:gd name="connsiteY111" fmla="*/ 2404034 h 3170327"/>
                <a:gd name="connsiteX112" fmla="*/ 896782 w 1803170"/>
                <a:gd name="connsiteY112" fmla="*/ 2406251 h 3170327"/>
                <a:gd name="connsiteX113" fmla="*/ 1108506 w 1803170"/>
                <a:gd name="connsiteY113" fmla="*/ 2493823 h 3170327"/>
                <a:gd name="connsiteX114" fmla="*/ 1173908 w 1803170"/>
                <a:gd name="connsiteY114" fmla="*/ 2516363 h 3170327"/>
                <a:gd name="connsiteX115" fmla="*/ 1247439 w 1803170"/>
                <a:gd name="connsiteY115" fmla="*/ 2537424 h 3170327"/>
                <a:gd name="connsiteX116" fmla="*/ 1496483 w 1803170"/>
                <a:gd name="connsiteY116" fmla="*/ 2664164 h 3170327"/>
                <a:gd name="connsiteX117" fmla="*/ 1504982 w 1803170"/>
                <a:gd name="connsiteY117" fmla="*/ 2672662 h 3170327"/>
                <a:gd name="connsiteX118" fmla="*/ 1588489 w 1803170"/>
                <a:gd name="connsiteY118" fmla="*/ 2732522 h 3170327"/>
                <a:gd name="connsiteX119" fmla="*/ 1711164 w 1803170"/>
                <a:gd name="connsiteY119" fmla="*/ 2834873 h 3170327"/>
                <a:gd name="connsiteX120" fmla="*/ 1732226 w 1803170"/>
                <a:gd name="connsiteY120" fmla="*/ 2871085 h 3170327"/>
                <a:gd name="connsiteX121" fmla="*/ 1758830 w 1803170"/>
                <a:gd name="connsiteY121" fmla="*/ 2892885 h 3170327"/>
                <a:gd name="connsiteX122" fmla="*/ 1781739 w 1803170"/>
                <a:gd name="connsiteY122" fmla="*/ 2884756 h 3170327"/>
                <a:gd name="connsiteX123" fmla="*/ 1796519 w 1803170"/>
                <a:gd name="connsiteY123" fmla="*/ 2849653 h 3170327"/>
                <a:gd name="connsiteX124" fmla="*/ 1778413 w 1803170"/>
                <a:gd name="connsiteY124" fmla="*/ 2671923 h 3170327"/>
                <a:gd name="connsiteX125" fmla="*/ 743808 w 1803170"/>
                <a:gd name="connsiteY125" fmla="*/ 261661 h 3170327"/>
                <a:gd name="connsiteX126" fmla="*/ 734940 w 1803170"/>
                <a:gd name="connsiteY126" fmla="*/ 130488 h 3170327"/>
                <a:gd name="connsiteX127" fmla="*/ 743808 w 1803170"/>
                <a:gd name="connsiteY127" fmla="*/ 261661 h 3170327"/>
                <a:gd name="connsiteX128" fmla="*/ 835814 w 1803170"/>
                <a:gd name="connsiteY128" fmla="*/ 1132208 h 3170327"/>
                <a:gd name="connsiteX129" fmla="*/ 877198 w 1803170"/>
                <a:gd name="connsiteY129" fmla="*/ 881316 h 3170327"/>
                <a:gd name="connsiteX130" fmla="*/ 898260 w 1803170"/>
                <a:gd name="connsiteY130" fmla="*/ 835498 h 3170327"/>
                <a:gd name="connsiteX131" fmla="*/ 911931 w 1803170"/>
                <a:gd name="connsiteY131" fmla="*/ 832542 h 3170327"/>
                <a:gd name="connsiteX132" fmla="*/ 1091509 w 1803170"/>
                <a:gd name="connsiteY132" fmla="*/ 951152 h 3170327"/>
                <a:gd name="connsiteX133" fmla="*/ 1094465 w 1803170"/>
                <a:gd name="connsiteY133" fmla="*/ 961867 h 3170327"/>
                <a:gd name="connsiteX134" fmla="*/ 887544 w 1803170"/>
                <a:gd name="connsiteY134" fmla="*/ 1122231 h 3170327"/>
                <a:gd name="connsiteX135" fmla="*/ 843943 w 1803170"/>
                <a:gd name="connsiteY135" fmla="*/ 1136272 h 3170327"/>
                <a:gd name="connsiteX136" fmla="*/ 835814 w 1803170"/>
                <a:gd name="connsiteY136" fmla="*/ 1132208 h 3170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1803170" h="3170327">
                  <a:moveTo>
                    <a:pt x="1778413" y="2671923"/>
                  </a:moveTo>
                  <a:cubicBezTo>
                    <a:pt x="1777305" y="2669706"/>
                    <a:pt x="1775827" y="2667859"/>
                    <a:pt x="1773979" y="2666011"/>
                  </a:cubicBezTo>
                  <a:cubicBezTo>
                    <a:pt x="1759199" y="2649753"/>
                    <a:pt x="1746636" y="2632017"/>
                    <a:pt x="1733704" y="2614281"/>
                  </a:cubicBezTo>
                  <a:cubicBezTo>
                    <a:pt x="1726314" y="2603935"/>
                    <a:pt x="1721880" y="2593589"/>
                    <a:pt x="1722619" y="2580287"/>
                  </a:cubicBezTo>
                  <a:cubicBezTo>
                    <a:pt x="1723358" y="2568832"/>
                    <a:pt x="1721880" y="2557008"/>
                    <a:pt x="1719663" y="2545923"/>
                  </a:cubicBezTo>
                  <a:cubicBezTo>
                    <a:pt x="1712273" y="2505278"/>
                    <a:pt x="1695645" y="2469805"/>
                    <a:pt x="1662390" y="2443201"/>
                  </a:cubicBezTo>
                  <a:cubicBezTo>
                    <a:pt x="1649088" y="2432855"/>
                    <a:pt x="1635786" y="2429530"/>
                    <a:pt x="1618789" y="2436181"/>
                  </a:cubicBezTo>
                  <a:cubicBezTo>
                    <a:pt x="1576296" y="2452808"/>
                    <a:pt x="1534912" y="2470914"/>
                    <a:pt x="1493527" y="2489389"/>
                  </a:cubicBezTo>
                  <a:cubicBezTo>
                    <a:pt x="1486507" y="2492715"/>
                    <a:pt x="1481334" y="2492715"/>
                    <a:pt x="1474313" y="2488280"/>
                  </a:cubicBezTo>
                  <a:cubicBezTo>
                    <a:pt x="1412976" y="2449113"/>
                    <a:pt x="1351639" y="2410316"/>
                    <a:pt x="1290301" y="2371518"/>
                  </a:cubicBezTo>
                  <a:cubicBezTo>
                    <a:pt x="1285867" y="2368562"/>
                    <a:pt x="1281064" y="2365606"/>
                    <a:pt x="1277369" y="2361911"/>
                  </a:cubicBezTo>
                  <a:cubicBezTo>
                    <a:pt x="1232289" y="2312028"/>
                    <a:pt x="1176125" y="2279142"/>
                    <a:pt x="1114788" y="2253647"/>
                  </a:cubicBezTo>
                  <a:cubicBezTo>
                    <a:pt x="1074512" y="2237019"/>
                    <a:pt x="1032389" y="2227042"/>
                    <a:pt x="989527" y="2221131"/>
                  </a:cubicBezTo>
                  <a:cubicBezTo>
                    <a:pt x="975485" y="2219283"/>
                    <a:pt x="964031" y="2214849"/>
                    <a:pt x="955163" y="2199699"/>
                  </a:cubicBezTo>
                  <a:cubicBezTo>
                    <a:pt x="938905" y="2171987"/>
                    <a:pt x="924864" y="2143904"/>
                    <a:pt x="914148" y="2113975"/>
                  </a:cubicBezTo>
                  <a:cubicBezTo>
                    <a:pt x="883479" y="2026403"/>
                    <a:pt x="866482" y="1935505"/>
                    <a:pt x="852072" y="1843869"/>
                  </a:cubicBezTo>
                  <a:cubicBezTo>
                    <a:pt x="849116" y="1823916"/>
                    <a:pt x="844682" y="1803963"/>
                    <a:pt x="842095" y="1784010"/>
                  </a:cubicBezTo>
                  <a:cubicBezTo>
                    <a:pt x="840248" y="1769968"/>
                    <a:pt x="842834" y="1768121"/>
                    <a:pt x="856506" y="1768121"/>
                  </a:cubicBezTo>
                  <a:cubicBezTo>
                    <a:pt x="877198" y="1767751"/>
                    <a:pt x="897890" y="1767382"/>
                    <a:pt x="918582" y="1767751"/>
                  </a:cubicBezTo>
                  <a:cubicBezTo>
                    <a:pt x="927081" y="1767751"/>
                    <a:pt x="930037" y="1764795"/>
                    <a:pt x="930406" y="1756666"/>
                  </a:cubicBezTo>
                  <a:cubicBezTo>
                    <a:pt x="931884" y="1734127"/>
                    <a:pt x="931515" y="1711218"/>
                    <a:pt x="936688" y="1689047"/>
                  </a:cubicBezTo>
                  <a:cubicBezTo>
                    <a:pt x="944817" y="1655053"/>
                    <a:pt x="947403" y="1620690"/>
                    <a:pt x="947034" y="1585587"/>
                  </a:cubicBezTo>
                  <a:cubicBezTo>
                    <a:pt x="945556" y="1462912"/>
                    <a:pt x="907867" y="1351323"/>
                    <a:pt x="847268" y="1246014"/>
                  </a:cubicBezTo>
                  <a:cubicBezTo>
                    <a:pt x="841726" y="1236407"/>
                    <a:pt x="841726" y="1233451"/>
                    <a:pt x="852811" y="1229387"/>
                  </a:cubicBezTo>
                  <a:cubicBezTo>
                    <a:pt x="978072" y="1185047"/>
                    <a:pt x="1096313" y="1125187"/>
                    <a:pt x="1209750" y="1056090"/>
                  </a:cubicBezTo>
                  <a:cubicBezTo>
                    <a:pt x="1227116" y="1045375"/>
                    <a:pt x="1243005" y="1032812"/>
                    <a:pt x="1253721" y="1015076"/>
                  </a:cubicBezTo>
                  <a:cubicBezTo>
                    <a:pt x="1261111" y="1002882"/>
                    <a:pt x="1264436" y="989580"/>
                    <a:pt x="1258894" y="975908"/>
                  </a:cubicBezTo>
                  <a:cubicBezTo>
                    <a:pt x="1248917" y="949674"/>
                    <a:pt x="1235984" y="924917"/>
                    <a:pt x="1217140" y="903486"/>
                  </a:cubicBezTo>
                  <a:cubicBezTo>
                    <a:pt x="1189058" y="870600"/>
                    <a:pt x="1158758" y="839932"/>
                    <a:pt x="1125503" y="812958"/>
                  </a:cubicBezTo>
                  <a:cubicBezTo>
                    <a:pt x="1053820" y="754577"/>
                    <a:pt x="988418" y="689914"/>
                    <a:pt x="925972" y="621925"/>
                  </a:cubicBezTo>
                  <a:cubicBezTo>
                    <a:pt x="921538" y="616752"/>
                    <a:pt x="915996" y="613427"/>
                    <a:pt x="910084" y="610471"/>
                  </a:cubicBezTo>
                  <a:cubicBezTo>
                    <a:pt x="834336" y="570195"/>
                    <a:pt x="758588" y="529180"/>
                    <a:pt x="682470" y="490013"/>
                  </a:cubicBezTo>
                  <a:cubicBezTo>
                    <a:pt x="664365" y="480776"/>
                    <a:pt x="654019" y="467473"/>
                    <a:pt x="647368" y="449368"/>
                  </a:cubicBezTo>
                  <a:cubicBezTo>
                    <a:pt x="630740" y="403550"/>
                    <a:pt x="645520" y="369925"/>
                    <a:pt x="691708" y="351080"/>
                  </a:cubicBezTo>
                  <a:cubicBezTo>
                    <a:pt x="692816" y="387661"/>
                    <a:pt x="707596" y="419069"/>
                    <a:pt x="729028" y="447890"/>
                  </a:cubicBezTo>
                  <a:cubicBezTo>
                    <a:pt x="766717" y="498142"/>
                    <a:pt x="816600" y="534353"/>
                    <a:pt x="869808" y="566870"/>
                  </a:cubicBezTo>
                  <a:cubicBezTo>
                    <a:pt x="872025" y="561327"/>
                    <a:pt x="868330" y="559480"/>
                    <a:pt x="865743" y="556893"/>
                  </a:cubicBezTo>
                  <a:cubicBezTo>
                    <a:pt x="806623" y="496295"/>
                    <a:pt x="812535" y="421655"/>
                    <a:pt x="855397" y="360318"/>
                  </a:cubicBezTo>
                  <a:cubicBezTo>
                    <a:pt x="864265" y="347755"/>
                    <a:pt x="872394" y="334822"/>
                    <a:pt x="879784" y="321520"/>
                  </a:cubicBezTo>
                  <a:cubicBezTo>
                    <a:pt x="908975" y="266834"/>
                    <a:pt x="922647" y="209191"/>
                    <a:pt x="910453" y="147115"/>
                  </a:cubicBezTo>
                  <a:cubicBezTo>
                    <a:pt x="892347" y="54370"/>
                    <a:pt x="802559" y="12986"/>
                    <a:pt x="724963" y="62130"/>
                  </a:cubicBezTo>
                  <a:cubicBezTo>
                    <a:pt x="717204" y="66933"/>
                    <a:pt x="708335" y="77649"/>
                    <a:pt x="703162" y="76171"/>
                  </a:cubicBezTo>
                  <a:cubicBezTo>
                    <a:pt x="695772" y="73954"/>
                    <a:pt x="690969" y="62869"/>
                    <a:pt x="685796" y="54740"/>
                  </a:cubicBezTo>
                  <a:cubicBezTo>
                    <a:pt x="672124" y="32939"/>
                    <a:pt x="652541" y="22223"/>
                    <a:pt x="627045" y="18898"/>
                  </a:cubicBezTo>
                  <a:cubicBezTo>
                    <a:pt x="585291" y="12986"/>
                    <a:pt x="543907" y="6704"/>
                    <a:pt x="502153" y="792"/>
                  </a:cubicBezTo>
                  <a:cubicBezTo>
                    <a:pt x="457074" y="-5489"/>
                    <a:pt x="411256" y="26288"/>
                    <a:pt x="402388" y="70998"/>
                  </a:cubicBezTo>
                  <a:cubicBezTo>
                    <a:pt x="400171" y="82452"/>
                    <a:pt x="399432" y="93907"/>
                    <a:pt x="400540" y="105361"/>
                  </a:cubicBezTo>
                  <a:cubicBezTo>
                    <a:pt x="400910" y="109056"/>
                    <a:pt x="401279" y="112382"/>
                    <a:pt x="397215" y="114968"/>
                  </a:cubicBezTo>
                  <a:cubicBezTo>
                    <a:pt x="384652" y="123467"/>
                    <a:pt x="380218" y="136769"/>
                    <a:pt x="377262" y="150810"/>
                  </a:cubicBezTo>
                  <a:cubicBezTo>
                    <a:pt x="372458" y="172611"/>
                    <a:pt x="370980" y="194781"/>
                    <a:pt x="375045" y="216212"/>
                  </a:cubicBezTo>
                  <a:cubicBezTo>
                    <a:pt x="380218" y="242077"/>
                    <a:pt x="372458" y="263139"/>
                    <a:pt x="357678" y="283092"/>
                  </a:cubicBezTo>
                  <a:cubicBezTo>
                    <a:pt x="356200" y="284939"/>
                    <a:pt x="355091" y="287156"/>
                    <a:pt x="353613" y="289373"/>
                  </a:cubicBezTo>
                  <a:cubicBezTo>
                    <a:pt x="339572" y="311913"/>
                    <a:pt x="339203" y="312283"/>
                    <a:pt x="363590" y="321151"/>
                  </a:cubicBezTo>
                  <a:cubicBezTo>
                    <a:pt x="372828" y="324476"/>
                    <a:pt x="375414" y="328541"/>
                    <a:pt x="374675" y="338148"/>
                  </a:cubicBezTo>
                  <a:cubicBezTo>
                    <a:pt x="372458" y="363643"/>
                    <a:pt x="371350" y="389509"/>
                    <a:pt x="376523" y="414635"/>
                  </a:cubicBezTo>
                  <a:cubicBezTo>
                    <a:pt x="380587" y="434218"/>
                    <a:pt x="385760" y="438652"/>
                    <a:pt x="405344" y="441239"/>
                  </a:cubicBezTo>
                  <a:cubicBezTo>
                    <a:pt x="422341" y="443456"/>
                    <a:pt x="438968" y="443456"/>
                    <a:pt x="455966" y="442717"/>
                  </a:cubicBezTo>
                  <a:cubicBezTo>
                    <a:pt x="460769" y="442347"/>
                    <a:pt x="464095" y="443086"/>
                    <a:pt x="467420" y="447890"/>
                  </a:cubicBezTo>
                  <a:cubicBezTo>
                    <a:pt x="486634" y="477820"/>
                    <a:pt x="478505" y="507749"/>
                    <a:pt x="446358" y="523268"/>
                  </a:cubicBezTo>
                  <a:cubicBezTo>
                    <a:pt x="438229" y="527333"/>
                    <a:pt x="429731" y="529919"/>
                    <a:pt x="420493" y="531028"/>
                  </a:cubicBezTo>
                  <a:cubicBezTo>
                    <a:pt x="345115" y="540635"/>
                    <a:pt x="293015" y="579433"/>
                    <a:pt x="267150" y="651855"/>
                  </a:cubicBezTo>
                  <a:cubicBezTo>
                    <a:pt x="260129" y="671808"/>
                    <a:pt x="256434" y="692500"/>
                    <a:pt x="254587" y="713562"/>
                  </a:cubicBezTo>
                  <a:cubicBezTo>
                    <a:pt x="254217" y="717626"/>
                    <a:pt x="255326" y="722060"/>
                    <a:pt x="247936" y="720582"/>
                  </a:cubicBezTo>
                  <a:cubicBezTo>
                    <a:pt x="226505" y="716148"/>
                    <a:pt x="208030" y="724647"/>
                    <a:pt x="190294" y="734623"/>
                  </a:cubicBezTo>
                  <a:cubicBezTo>
                    <a:pt x="170340" y="746448"/>
                    <a:pt x="152974" y="761597"/>
                    <a:pt x="136346" y="778225"/>
                  </a:cubicBezTo>
                  <a:cubicBezTo>
                    <a:pt x="130434" y="784137"/>
                    <a:pt x="128587" y="790049"/>
                    <a:pt x="128956" y="797808"/>
                  </a:cubicBezTo>
                  <a:cubicBezTo>
                    <a:pt x="133760" y="909768"/>
                    <a:pt x="137824" y="1021357"/>
                    <a:pt x="142258" y="1133316"/>
                  </a:cubicBezTo>
                  <a:cubicBezTo>
                    <a:pt x="142258" y="1137011"/>
                    <a:pt x="142628" y="1140706"/>
                    <a:pt x="144475" y="1144032"/>
                  </a:cubicBezTo>
                  <a:cubicBezTo>
                    <a:pt x="154082" y="1161398"/>
                    <a:pt x="164798" y="1178026"/>
                    <a:pt x="179948" y="1191328"/>
                  </a:cubicBezTo>
                  <a:cubicBezTo>
                    <a:pt x="204704" y="1213129"/>
                    <a:pt x="230200" y="1210912"/>
                    <a:pt x="250522" y="1184677"/>
                  </a:cubicBezTo>
                  <a:cubicBezTo>
                    <a:pt x="253848" y="1180613"/>
                    <a:pt x="256434" y="1175809"/>
                    <a:pt x="258651" y="1171005"/>
                  </a:cubicBezTo>
                  <a:cubicBezTo>
                    <a:pt x="288581" y="1111146"/>
                    <a:pt x="318141" y="1051287"/>
                    <a:pt x="347701" y="991427"/>
                  </a:cubicBezTo>
                  <a:cubicBezTo>
                    <a:pt x="349549" y="987732"/>
                    <a:pt x="351766" y="984037"/>
                    <a:pt x="353983" y="979973"/>
                  </a:cubicBezTo>
                  <a:cubicBezTo>
                    <a:pt x="355461" y="981451"/>
                    <a:pt x="356200" y="981820"/>
                    <a:pt x="356569" y="982559"/>
                  </a:cubicBezTo>
                  <a:cubicBezTo>
                    <a:pt x="359156" y="988471"/>
                    <a:pt x="362112" y="994383"/>
                    <a:pt x="364699" y="1000665"/>
                  </a:cubicBezTo>
                  <a:cubicBezTo>
                    <a:pt x="404974" y="1098583"/>
                    <a:pt x="421232" y="1201305"/>
                    <a:pt x="429731" y="1305874"/>
                  </a:cubicBezTo>
                  <a:cubicBezTo>
                    <a:pt x="433056" y="1346150"/>
                    <a:pt x="430100" y="1386795"/>
                    <a:pt x="433056" y="1427070"/>
                  </a:cubicBezTo>
                  <a:cubicBezTo>
                    <a:pt x="440446" y="1535704"/>
                    <a:pt x="462986" y="1641012"/>
                    <a:pt x="492177" y="1745581"/>
                  </a:cubicBezTo>
                  <a:cubicBezTo>
                    <a:pt x="494763" y="1754819"/>
                    <a:pt x="493655" y="1761839"/>
                    <a:pt x="488851" y="1769968"/>
                  </a:cubicBezTo>
                  <a:cubicBezTo>
                    <a:pt x="438599" y="1856062"/>
                    <a:pt x="389086" y="1942156"/>
                    <a:pt x="338833" y="2028250"/>
                  </a:cubicBezTo>
                  <a:cubicBezTo>
                    <a:pt x="324423" y="2052638"/>
                    <a:pt x="311121" y="2077764"/>
                    <a:pt x="294124" y="2101042"/>
                  </a:cubicBezTo>
                  <a:cubicBezTo>
                    <a:pt x="249044" y="2162380"/>
                    <a:pt x="247936" y="2226304"/>
                    <a:pt x="290059" y="2290967"/>
                  </a:cubicBezTo>
                  <a:cubicBezTo>
                    <a:pt x="293385" y="2296139"/>
                    <a:pt x="294124" y="2301682"/>
                    <a:pt x="294493" y="2307224"/>
                  </a:cubicBezTo>
                  <a:cubicBezTo>
                    <a:pt x="305948" y="2436550"/>
                    <a:pt x="309273" y="2566246"/>
                    <a:pt x="299666" y="2695941"/>
                  </a:cubicBezTo>
                  <a:cubicBezTo>
                    <a:pt x="294124" y="2771319"/>
                    <a:pt x="284517" y="2846328"/>
                    <a:pt x="266041" y="2919859"/>
                  </a:cubicBezTo>
                  <a:cubicBezTo>
                    <a:pt x="263824" y="2929096"/>
                    <a:pt x="259390" y="2933161"/>
                    <a:pt x="250153" y="2935748"/>
                  </a:cubicBezTo>
                  <a:cubicBezTo>
                    <a:pt x="241285" y="2938334"/>
                    <a:pt x="231308" y="2937965"/>
                    <a:pt x="225027" y="2947202"/>
                  </a:cubicBezTo>
                  <a:cubicBezTo>
                    <a:pt x="208769" y="2971959"/>
                    <a:pt x="185121" y="2987478"/>
                    <a:pt x="157777" y="2997454"/>
                  </a:cubicBezTo>
                  <a:cubicBezTo>
                    <a:pt x="127478" y="3008539"/>
                    <a:pt x="96440" y="3013343"/>
                    <a:pt x="64293" y="3011496"/>
                  </a:cubicBezTo>
                  <a:cubicBezTo>
                    <a:pt x="39167" y="3010387"/>
                    <a:pt x="15519" y="3012604"/>
                    <a:pt x="0" y="3036622"/>
                  </a:cubicBezTo>
                  <a:cubicBezTo>
                    <a:pt x="0" y="3044012"/>
                    <a:pt x="0" y="3051402"/>
                    <a:pt x="0" y="3058792"/>
                  </a:cubicBezTo>
                  <a:cubicBezTo>
                    <a:pt x="3326" y="3065812"/>
                    <a:pt x="2956" y="3074311"/>
                    <a:pt x="7760" y="3080962"/>
                  </a:cubicBezTo>
                  <a:cubicBezTo>
                    <a:pt x="22909" y="3100915"/>
                    <a:pt x="39906" y="3118282"/>
                    <a:pt x="62076" y="3130475"/>
                  </a:cubicBezTo>
                  <a:cubicBezTo>
                    <a:pt x="96071" y="3148581"/>
                    <a:pt x="131912" y="3154862"/>
                    <a:pt x="169232" y="3143408"/>
                  </a:cubicBezTo>
                  <a:cubicBezTo>
                    <a:pt x="191402" y="3136757"/>
                    <a:pt x="212464" y="3139713"/>
                    <a:pt x="229830" y="3154493"/>
                  </a:cubicBezTo>
                  <a:cubicBezTo>
                    <a:pt x="242763" y="3165578"/>
                    <a:pt x="256804" y="3169642"/>
                    <a:pt x="272693" y="3170751"/>
                  </a:cubicBezTo>
                  <a:cubicBezTo>
                    <a:pt x="276757" y="3171120"/>
                    <a:pt x="280822" y="3171120"/>
                    <a:pt x="284517" y="3172968"/>
                  </a:cubicBezTo>
                  <a:cubicBezTo>
                    <a:pt x="301883" y="3172968"/>
                    <a:pt x="319250" y="3172968"/>
                    <a:pt x="336616" y="3172968"/>
                  </a:cubicBezTo>
                  <a:cubicBezTo>
                    <a:pt x="342159" y="3168534"/>
                    <a:pt x="349549" y="3168534"/>
                    <a:pt x="356200" y="3166317"/>
                  </a:cubicBezTo>
                  <a:cubicBezTo>
                    <a:pt x="382804" y="3157079"/>
                    <a:pt x="399432" y="3140452"/>
                    <a:pt x="404235" y="3110892"/>
                  </a:cubicBezTo>
                  <a:cubicBezTo>
                    <a:pt x="410517" y="3069138"/>
                    <a:pt x="408300" y="3028493"/>
                    <a:pt x="396845" y="2988217"/>
                  </a:cubicBezTo>
                  <a:cubicBezTo>
                    <a:pt x="394628" y="2980827"/>
                    <a:pt x="394259" y="2973806"/>
                    <a:pt x="395367" y="2966416"/>
                  </a:cubicBezTo>
                  <a:cubicBezTo>
                    <a:pt x="404974" y="2905079"/>
                    <a:pt x="418646" y="2844481"/>
                    <a:pt x="437860" y="2785730"/>
                  </a:cubicBezTo>
                  <a:cubicBezTo>
                    <a:pt x="472593" y="2679313"/>
                    <a:pt x="481461" y="2570310"/>
                    <a:pt x="480722" y="2459459"/>
                  </a:cubicBezTo>
                  <a:cubicBezTo>
                    <a:pt x="480353" y="2384820"/>
                    <a:pt x="477397" y="2309811"/>
                    <a:pt x="472593" y="2235172"/>
                  </a:cubicBezTo>
                  <a:cubicBezTo>
                    <a:pt x="472224" y="2227412"/>
                    <a:pt x="474071" y="2222239"/>
                    <a:pt x="479614" y="2216696"/>
                  </a:cubicBezTo>
                  <a:cubicBezTo>
                    <a:pt x="520628" y="2177899"/>
                    <a:pt x="561643" y="2138732"/>
                    <a:pt x="602288" y="2099195"/>
                  </a:cubicBezTo>
                  <a:cubicBezTo>
                    <a:pt x="609309" y="2092544"/>
                    <a:pt x="611895" y="2092174"/>
                    <a:pt x="617068" y="2100673"/>
                  </a:cubicBezTo>
                  <a:cubicBezTo>
                    <a:pt x="654388" y="2160902"/>
                    <a:pt x="692447" y="2221131"/>
                    <a:pt x="730136" y="2281359"/>
                  </a:cubicBezTo>
                  <a:cubicBezTo>
                    <a:pt x="733092" y="2286163"/>
                    <a:pt x="735309" y="2291336"/>
                    <a:pt x="736418" y="2297248"/>
                  </a:cubicBezTo>
                  <a:cubicBezTo>
                    <a:pt x="747503" y="2346022"/>
                    <a:pt x="776693" y="2378538"/>
                    <a:pt x="823990" y="2394427"/>
                  </a:cubicBezTo>
                  <a:cubicBezTo>
                    <a:pt x="842834" y="2400708"/>
                    <a:pt x="862418" y="2403665"/>
                    <a:pt x="882371" y="2404034"/>
                  </a:cubicBezTo>
                  <a:cubicBezTo>
                    <a:pt x="887174" y="2404034"/>
                    <a:pt x="891978" y="2404034"/>
                    <a:pt x="896782" y="2406251"/>
                  </a:cubicBezTo>
                  <a:cubicBezTo>
                    <a:pt x="965139" y="2440615"/>
                    <a:pt x="1036823" y="2466849"/>
                    <a:pt x="1108506" y="2493823"/>
                  </a:cubicBezTo>
                  <a:cubicBezTo>
                    <a:pt x="1129937" y="2501952"/>
                    <a:pt x="1150999" y="2512668"/>
                    <a:pt x="1173908" y="2516363"/>
                  </a:cubicBezTo>
                  <a:cubicBezTo>
                    <a:pt x="1199404" y="2520797"/>
                    <a:pt x="1223791" y="2527817"/>
                    <a:pt x="1247439" y="2537424"/>
                  </a:cubicBezTo>
                  <a:cubicBezTo>
                    <a:pt x="1334272" y="2572158"/>
                    <a:pt x="1415932" y="2617606"/>
                    <a:pt x="1496483" y="2664164"/>
                  </a:cubicBezTo>
                  <a:cubicBezTo>
                    <a:pt x="1500178" y="2666381"/>
                    <a:pt x="1502765" y="2669337"/>
                    <a:pt x="1504982" y="2672662"/>
                  </a:cubicBezTo>
                  <a:cubicBezTo>
                    <a:pt x="1524566" y="2704070"/>
                    <a:pt x="1550800" y="2725131"/>
                    <a:pt x="1588489" y="2732522"/>
                  </a:cubicBezTo>
                  <a:cubicBezTo>
                    <a:pt x="1647610" y="2743976"/>
                    <a:pt x="1684929" y="2783513"/>
                    <a:pt x="1711164" y="2834873"/>
                  </a:cubicBezTo>
                  <a:cubicBezTo>
                    <a:pt x="1717446" y="2847437"/>
                    <a:pt x="1723727" y="2860000"/>
                    <a:pt x="1732226" y="2871085"/>
                  </a:cubicBezTo>
                  <a:cubicBezTo>
                    <a:pt x="1739246" y="2880322"/>
                    <a:pt x="1747375" y="2888821"/>
                    <a:pt x="1758830" y="2892885"/>
                  </a:cubicBezTo>
                  <a:cubicBezTo>
                    <a:pt x="1768437" y="2896211"/>
                    <a:pt x="1776196" y="2895102"/>
                    <a:pt x="1781739" y="2884756"/>
                  </a:cubicBezTo>
                  <a:cubicBezTo>
                    <a:pt x="1787651" y="2873302"/>
                    <a:pt x="1793194" y="2861847"/>
                    <a:pt x="1796519" y="2849653"/>
                  </a:cubicBezTo>
                  <a:cubicBezTo>
                    <a:pt x="1816103" y="2788316"/>
                    <a:pt x="1802431" y="2729565"/>
                    <a:pt x="1778413" y="2671923"/>
                  </a:cubicBezTo>
                  <a:close/>
                  <a:moveTo>
                    <a:pt x="743808" y="261661"/>
                  </a:moveTo>
                  <a:cubicBezTo>
                    <a:pt x="751937" y="217690"/>
                    <a:pt x="747503" y="174828"/>
                    <a:pt x="734940" y="130488"/>
                  </a:cubicBezTo>
                  <a:cubicBezTo>
                    <a:pt x="776324" y="154875"/>
                    <a:pt x="773737" y="213256"/>
                    <a:pt x="743808" y="261661"/>
                  </a:cubicBezTo>
                  <a:close/>
                  <a:moveTo>
                    <a:pt x="835814" y="1132208"/>
                  </a:moveTo>
                  <a:cubicBezTo>
                    <a:pt x="843573" y="1046114"/>
                    <a:pt x="851702" y="962237"/>
                    <a:pt x="877198" y="881316"/>
                  </a:cubicBezTo>
                  <a:cubicBezTo>
                    <a:pt x="882371" y="865058"/>
                    <a:pt x="889022" y="849539"/>
                    <a:pt x="898260" y="835498"/>
                  </a:cubicBezTo>
                  <a:cubicBezTo>
                    <a:pt x="901955" y="829955"/>
                    <a:pt x="904911" y="827738"/>
                    <a:pt x="911931" y="832542"/>
                  </a:cubicBezTo>
                  <a:cubicBezTo>
                    <a:pt x="971421" y="872448"/>
                    <a:pt x="1031650" y="911615"/>
                    <a:pt x="1091509" y="951152"/>
                  </a:cubicBezTo>
                  <a:cubicBezTo>
                    <a:pt x="1095574" y="954108"/>
                    <a:pt x="1100377" y="955586"/>
                    <a:pt x="1094465" y="961867"/>
                  </a:cubicBezTo>
                  <a:cubicBezTo>
                    <a:pt x="1034606" y="1026900"/>
                    <a:pt x="969943" y="1085651"/>
                    <a:pt x="887544" y="1122231"/>
                  </a:cubicBezTo>
                  <a:cubicBezTo>
                    <a:pt x="873503" y="1128513"/>
                    <a:pt x="859092" y="1132947"/>
                    <a:pt x="843943" y="1136272"/>
                  </a:cubicBezTo>
                  <a:cubicBezTo>
                    <a:pt x="837661" y="1138120"/>
                    <a:pt x="834336" y="1137381"/>
                    <a:pt x="835814" y="1132208"/>
                  </a:cubicBezTo>
                  <a:close/>
                </a:path>
              </a:pathLst>
            </a:custGeom>
            <a:solidFill>
              <a:schemeClr val="accent3">
                <a:alpha val="29000"/>
              </a:schemeClr>
            </a:solidFill>
            <a:ln w="36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795" dirty="0"/>
            </a:p>
          </p:txBody>
        </p:sp>
      </p:grpSp>
    </p:spTree>
    <p:extLst>
      <p:ext uri="{BB962C8B-B14F-4D97-AF65-F5344CB8AC3E}">
        <p14:creationId xmlns:p14="http://schemas.microsoft.com/office/powerpoint/2010/main" val="1892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027391" y="6428096"/>
            <a:ext cx="368490" cy="3002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77786" y="274537"/>
            <a:ext cx="9084128" cy="7125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2008" y="38425"/>
            <a:ext cx="2199724" cy="1092182"/>
            <a:chOff x="5083945" y="1236581"/>
            <a:chExt cx="2199724" cy="1092182"/>
          </a:xfrm>
        </p:grpSpPr>
        <p:pic>
          <p:nvPicPr>
            <p:cNvPr id="1025" name="Picture 153" descr="IMG-20220510-WA004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047" b="20103"/>
            <a:stretch>
              <a:fillRect/>
            </a:stretch>
          </p:blipFill>
          <p:spPr bwMode="auto">
            <a:xfrm>
              <a:off x="6183765" y="1236581"/>
              <a:ext cx="1099904" cy="1092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 descr="C:\Users\Ganna\AppData\Local\Microsoft\Windows\INetCache\Content.Word\IMG-20220510-WA0042.jpg"/>
            <p:cNvPicPr/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8733" b="6369"/>
            <a:stretch/>
          </p:blipFill>
          <p:spPr bwMode="auto">
            <a:xfrm>
              <a:off x="5083945" y="1249263"/>
              <a:ext cx="1099820" cy="10795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Rectangle 11"/>
          <p:cNvSpPr/>
          <p:nvPr/>
        </p:nvSpPr>
        <p:spPr>
          <a:xfrm>
            <a:off x="0" y="6434712"/>
            <a:ext cx="10168759" cy="405433"/>
          </a:xfrm>
          <a:prstGeom prst="rect">
            <a:avLst/>
          </a:prstGeom>
          <a:solidFill>
            <a:srgbClr val="AE8B2F"/>
          </a:solidFill>
          <a:ln>
            <a:solidFill>
              <a:srgbClr val="AE8B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74716" y="6463966"/>
            <a:ext cx="4439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b="1" dirty="0">
                <a:solidFill>
                  <a:schemeClr val="bg1"/>
                </a:solidFill>
              </a:rPr>
              <a:t>كلية التربية الرياضية للبنات بالجزيرة – جامعة حلوان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48" y="6463966"/>
            <a:ext cx="639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Faculty Of Physical Education For Girls – Helwan University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5748" y="1366719"/>
            <a:ext cx="9788015" cy="5061146"/>
          </a:xfrm>
        </p:spPr>
        <p:txBody>
          <a:bodyPr>
            <a:normAutofit/>
          </a:bodyPr>
          <a:lstStyle/>
          <a:p>
            <a:pPr algn="r" rtl="1"/>
            <a:r>
              <a:rPr lang="ar-EG" b="1" dirty="0">
                <a:solidFill>
                  <a:srgbClr val="0000CC"/>
                </a:solidFill>
              </a:rPr>
              <a:t>الغاية الثالثة: </a:t>
            </a:r>
            <a:endParaRPr lang="en-US" b="1" dirty="0">
              <a:solidFill>
                <a:srgbClr val="0000CC"/>
              </a:solidFill>
            </a:endParaRPr>
          </a:p>
          <a:p>
            <a:pPr algn="r" rtl="1"/>
            <a:r>
              <a:rPr lang="ar-EG" b="1" dirty="0">
                <a:solidFill>
                  <a:srgbClr val="FF0000"/>
                </a:solidFill>
              </a:rPr>
              <a:t>تعظيم المشاركة المجتمعية للنهوض بالمجتمع وتنمية البيئة.</a:t>
            </a:r>
            <a:endParaRPr lang="en-US" b="1" dirty="0">
              <a:solidFill>
                <a:srgbClr val="FF0000"/>
              </a:solidFill>
            </a:endParaRPr>
          </a:p>
          <a:p>
            <a:pPr algn="r" rtl="1"/>
            <a:r>
              <a:rPr lang="ar-EG" b="1" dirty="0">
                <a:solidFill>
                  <a:srgbClr val="0000CC"/>
                </a:solidFill>
              </a:rPr>
              <a:t>الأهداف الاستراتيجيه:</a:t>
            </a:r>
            <a:endParaRPr lang="en-US" b="1" dirty="0">
              <a:solidFill>
                <a:schemeClr val="tx1"/>
              </a:solidFill>
            </a:endParaRPr>
          </a:p>
          <a:p>
            <a:pPr lvl="0" algn="r" rtl="1"/>
            <a:r>
              <a:rPr lang="ar-EG" b="1" dirty="0">
                <a:solidFill>
                  <a:schemeClr val="tx1"/>
                </a:solidFill>
              </a:rPr>
              <a:t>- زيادة المشاركة المستمرة والفعالة لرفع كفاءة  المجتمع الداخلى والخارجى فى مجال خدمة المجتمع وتنمية البيئة.</a:t>
            </a:r>
            <a:endParaRPr lang="en-US" b="1" dirty="0">
              <a:solidFill>
                <a:schemeClr val="tx1"/>
              </a:solidFill>
            </a:endParaRPr>
          </a:p>
          <a:p>
            <a:pPr algn="r" rtl="1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8970" y="333213"/>
            <a:ext cx="8954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200" b="1" dirty="0">
                <a:solidFill>
                  <a:schemeClr val="bg1"/>
                </a:solidFill>
              </a:rPr>
              <a:t>الغايات والأهداف الإستراتيجية من معيار التخطيط الإستراتيجي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116614" y="2049620"/>
            <a:ext cx="433967" cy="4098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845582" y="1534939"/>
            <a:ext cx="2346418" cy="4250645"/>
            <a:chOff x="8617796" y="1897220"/>
            <a:chExt cx="2346418" cy="4250645"/>
          </a:xfrm>
        </p:grpSpPr>
        <p:sp>
          <p:nvSpPr>
            <p:cNvPr id="23" name="Graphic 9">
              <a:extLst>
                <a:ext uri="{FF2B5EF4-FFF2-40B4-BE49-F238E27FC236}">
                  <a16:creationId xmlns:a16="http://schemas.microsoft.com/office/drawing/2014/main" id="{45546476-458E-35C6-1620-3D28E043478A}"/>
                </a:ext>
              </a:extLst>
            </p:cNvPr>
            <p:cNvSpPr/>
            <p:nvPr/>
          </p:nvSpPr>
          <p:spPr>
            <a:xfrm>
              <a:off x="8617796" y="1897220"/>
              <a:ext cx="2041618" cy="3945845"/>
            </a:xfrm>
            <a:custGeom>
              <a:avLst/>
              <a:gdLst>
                <a:gd name="connsiteX0" fmla="*/ 1778413 w 1803170"/>
                <a:gd name="connsiteY0" fmla="*/ 2671923 h 3170327"/>
                <a:gd name="connsiteX1" fmla="*/ 1773979 w 1803170"/>
                <a:gd name="connsiteY1" fmla="*/ 2666011 h 3170327"/>
                <a:gd name="connsiteX2" fmla="*/ 1733704 w 1803170"/>
                <a:gd name="connsiteY2" fmla="*/ 2614281 h 3170327"/>
                <a:gd name="connsiteX3" fmla="*/ 1722619 w 1803170"/>
                <a:gd name="connsiteY3" fmla="*/ 2580287 h 3170327"/>
                <a:gd name="connsiteX4" fmla="*/ 1719663 w 1803170"/>
                <a:gd name="connsiteY4" fmla="*/ 2545923 h 3170327"/>
                <a:gd name="connsiteX5" fmla="*/ 1662390 w 1803170"/>
                <a:gd name="connsiteY5" fmla="*/ 2443201 h 3170327"/>
                <a:gd name="connsiteX6" fmla="*/ 1618789 w 1803170"/>
                <a:gd name="connsiteY6" fmla="*/ 2436181 h 3170327"/>
                <a:gd name="connsiteX7" fmla="*/ 1493527 w 1803170"/>
                <a:gd name="connsiteY7" fmla="*/ 2489389 h 3170327"/>
                <a:gd name="connsiteX8" fmla="*/ 1474313 w 1803170"/>
                <a:gd name="connsiteY8" fmla="*/ 2488280 h 3170327"/>
                <a:gd name="connsiteX9" fmla="*/ 1290301 w 1803170"/>
                <a:gd name="connsiteY9" fmla="*/ 2371518 h 3170327"/>
                <a:gd name="connsiteX10" fmla="*/ 1277369 w 1803170"/>
                <a:gd name="connsiteY10" fmla="*/ 2361911 h 3170327"/>
                <a:gd name="connsiteX11" fmla="*/ 1114788 w 1803170"/>
                <a:gd name="connsiteY11" fmla="*/ 2253647 h 3170327"/>
                <a:gd name="connsiteX12" fmla="*/ 989527 w 1803170"/>
                <a:gd name="connsiteY12" fmla="*/ 2221131 h 3170327"/>
                <a:gd name="connsiteX13" fmla="*/ 955163 w 1803170"/>
                <a:gd name="connsiteY13" fmla="*/ 2199699 h 3170327"/>
                <a:gd name="connsiteX14" fmla="*/ 914148 w 1803170"/>
                <a:gd name="connsiteY14" fmla="*/ 2113975 h 3170327"/>
                <a:gd name="connsiteX15" fmla="*/ 852072 w 1803170"/>
                <a:gd name="connsiteY15" fmla="*/ 1843869 h 3170327"/>
                <a:gd name="connsiteX16" fmla="*/ 842095 w 1803170"/>
                <a:gd name="connsiteY16" fmla="*/ 1784010 h 3170327"/>
                <a:gd name="connsiteX17" fmla="*/ 856506 w 1803170"/>
                <a:gd name="connsiteY17" fmla="*/ 1768121 h 3170327"/>
                <a:gd name="connsiteX18" fmla="*/ 918582 w 1803170"/>
                <a:gd name="connsiteY18" fmla="*/ 1767751 h 3170327"/>
                <a:gd name="connsiteX19" fmla="*/ 930406 w 1803170"/>
                <a:gd name="connsiteY19" fmla="*/ 1756666 h 3170327"/>
                <a:gd name="connsiteX20" fmla="*/ 936688 w 1803170"/>
                <a:gd name="connsiteY20" fmla="*/ 1689047 h 3170327"/>
                <a:gd name="connsiteX21" fmla="*/ 947034 w 1803170"/>
                <a:gd name="connsiteY21" fmla="*/ 1585587 h 3170327"/>
                <a:gd name="connsiteX22" fmla="*/ 847268 w 1803170"/>
                <a:gd name="connsiteY22" fmla="*/ 1246014 h 3170327"/>
                <a:gd name="connsiteX23" fmla="*/ 852811 w 1803170"/>
                <a:gd name="connsiteY23" fmla="*/ 1229387 h 3170327"/>
                <a:gd name="connsiteX24" fmla="*/ 1209750 w 1803170"/>
                <a:gd name="connsiteY24" fmla="*/ 1056090 h 3170327"/>
                <a:gd name="connsiteX25" fmla="*/ 1253721 w 1803170"/>
                <a:gd name="connsiteY25" fmla="*/ 1015076 h 3170327"/>
                <a:gd name="connsiteX26" fmla="*/ 1258894 w 1803170"/>
                <a:gd name="connsiteY26" fmla="*/ 975908 h 3170327"/>
                <a:gd name="connsiteX27" fmla="*/ 1217140 w 1803170"/>
                <a:gd name="connsiteY27" fmla="*/ 903486 h 3170327"/>
                <a:gd name="connsiteX28" fmla="*/ 1125503 w 1803170"/>
                <a:gd name="connsiteY28" fmla="*/ 812958 h 3170327"/>
                <a:gd name="connsiteX29" fmla="*/ 925972 w 1803170"/>
                <a:gd name="connsiteY29" fmla="*/ 621925 h 3170327"/>
                <a:gd name="connsiteX30" fmla="*/ 910084 w 1803170"/>
                <a:gd name="connsiteY30" fmla="*/ 610471 h 3170327"/>
                <a:gd name="connsiteX31" fmla="*/ 682470 w 1803170"/>
                <a:gd name="connsiteY31" fmla="*/ 490013 h 3170327"/>
                <a:gd name="connsiteX32" fmla="*/ 647368 w 1803170"/>
                <a:gd name="connsiteY32" fmla="*/ 449368 h 3170327"/>
                <a:gd name="connsiteX33" fmla="*/ 691708 w 1803170"/>
                <a:gd name="connsiteY33" fmla="*/ 351080 h 3170327"/>
                <a:gd name="connsiteX34" fmla="*/ 729028 w 1803170"/>
                <a:gd name="connsiteY34" fmla="*/ 447890 h 3170327"/>
                <a:gd name="connsiteX35" fmla="*/ 869808 w 1803170"/>
                <a:gd name="connsiteY35" fmla="*/ 566870 h 3170327"/>
                <a:gd name="connsiteX36" fmla="*/ 865743 w 1803170"/>
                <a:gd name="connsiteY36" fmla="*/ 556893 h 3170327"/>
                <a:gd name="connsiteX37" fmla="*/ 855397 w 1803170"/>
                <a:gd name="connsiteY37" fmla="*/ 360318 h 3170327"/>
                <a:gd name="connsiteX38" fmla="*/ 879784 w 1803170"/>
                <a:gd name="connsiteY38" fmla="*/ 321520 h 3170327"/>
                <a:gd name="connsiteX39" fmla="*/ 910453 w 1803170"/>
                <a:gd name="connsiteY39" fmla="*/ 147115 h 3170327"/>
                <a:gd name="connsiteX40" fmla="*/ 724963 w 1803170"/>
                <a:gd name="connsiteY40" fmla="*/ 62130 h 3170327"/>
                <a:gd name="connsiteX41" fmla="*/ 703162 w 1803170"/>
                <a:gd name="connsiteY41" fmla="*/ 76171 h 3170327"/>
                <a:gd name="connsiteX42" fmla="*/ 685796 w 1803170"/>
                <a:gd name="connsiteY42" fmla="*/ 54740 h 3170327"/>
                <a:gd name="connsiteX43" fmla="*/ 627045 w 1803170"/>
                <a:gd name="connsiteY43" fmla="*/ 18898 h 3170327"/>
                <a:gd name="connsiteX44" fmla="*/ 502153 w 1803170"/>
                <a:gd name="connsiteY44" fmla="*/ 792 h 3170327"/>
                <a:gd name="connsiteX45" fmla="*/ 402388 w 1803170"/>
                <a:gd name="connsiteY45" fmla="*/ 70998 h 3170327"/>
                <a:gd name="connsiteX46" fmla="*/ 400540 w 1803170"/>
                <a:gd name="connsiteY46" fmla="*/ 105361 h 3170327"/>
                <a:gd name="connsiteX47" fmla="*/ 397215 w 1803170"/>
                <a:gd name="connsiteY47" fmla="*/ 114968 h 3170327"/>
                <a:gd name="connsiteX48" fmla="*/ 377262 w 1803170"/>
                <a:gd name="connsiteY48" fmla="*/ 150810 h 3170327"/>
                <a:gd name="connsiteX49" fmla="*/ 375045 w 1803170"/>
                <a:gd name="connsiteY49" fmla="*/ 216212 h 3170327"/>
                <a:gd name="connsiteX50" fmla="*/ 357678 w 1803170"/>
                <a:gd name="connsiteY50" fmla="*/ 283092 h 3170327"/>
                <a:gd name="connsiteX51" fmla="*/ 353613 w 1803170"/>
                <a:gd name="connsiteY51" fmla="*/ 289373 h 3170327"/>
                <a:gd name="connsiteX52" fmla="*/ 363590 w 1803170"/>
                <a:gd name="connsiteY52" fmla="*/ 321151 h 3170327"/>
                <a:gd name="connsiteX53" fmla="*/ 374675 w 1803170"/>
                <a:gd name="connsiteY53" fmla="*/ 338148 h 3170327"/>
                <a:gd name="connsiteX54" fmla="*/ 376523 w 1803170"/>
                <a:gd name="connsiteY54" fmla="*/ 414635 h 3170327"/>
                <a:gd name="connsiteX55" fmla="*/ 405344 w 1803170"/>
                <a:gd name="connsiteY55" fmla="*/ 441239 h 3170327"/>
                <a:gd name="connsiteX56" fmla="*/ 455966 w 1803170"/>
                <a:gd name="connsiteY56" fmla="*/ 442717 h 3170327"/>
                <a:gd name="connsiteX57" fmla="*/ 467420 w 1803170"/>
                <a:gd name="connsiteY57" fmla="*/ 447890 h 3170327"/>
                <a:gd name="connsiteX58" fmla="*/ 446358 w 1803170"/>
                <a:gd name="connsiteY58" fmla="*/ 523268 h 3170327"/>
                <a:gd name="connsiteX59" fmla="*/ 420493 w 1803170"/>
                <a:gd name="connsiteY59" fmla="*/ 531028 h 3170327"/>
                <a:gd name="connsiteX60" fmla="*/ 267150 w 1803170"/>
                <a:gd name="connsiteY60" fmla="*/ 651855 h 3170327"/>
                <a:gd name="connsiteX61" fmla="*/ 254587 w 1803170"/>
                <a:gd name="connsiteY61" fmla="*/ 713562 h 3170327"/>
                <a:gd name="connsiteX62" fmla="*/ 247936 w 1803170"/>
                <a:gd name="connsiteY62" fmla="*/ 720582 h 3170327"/>
                <a:gd name="connsiteX63" fmla="*/ 190294 w 1803170"/>
                <a:gd name="connsiteY63" fmla="*/ 734623 h 3170327"/>
                <a:gd name="connsiteX64" fmla="*/ 136346 w 1803170"/>
                <a:gd name="connsiteY64" fmla="*/ 778225 h 3170327"/>
                <a:gd name="connsiteX65" fmla="*/ 128956 w 1803170"/>
                <a:gd name="connsiteY65" fmla="*/ 797808 h 3170327"/>
                <a:gd name="connsiteX66" fmla="*/ 142258 w 1803170"/>
                <a:gd name="connsiteY66" fmla="*/ 1133316 h 3170327"/>
                <a:gd name="connsiteX67" fmla="*/ 144475 w 1803170"/>
                <a:gd name="connsiteY67" fmla="*/ 1144032 h 3170327"/>
                <a:gd name="connsiteX68" fmla="*/ 179948 w 1803170"/>
                <a:gd name="connsiteY68" fmla="*/ 1191328 h 3170327"/>
                <a:gd name="connsiteX69" fmla="*/ 250522 w 1803170"/>
                <a:gd name="connsiteY69" fmla="*/ 1184677 h 3170327"/>
                <a:gd name="connsiteX70" fmla="*/ 258651 w 1803170"/>
                <a:gd name="connsiteY70" fmla="*/ 1171005 h 3170327"/>
                <a:gd name="connsiteX71" fmla="*/ 347701 w 1803170"/>
                <a:gd name="connsiteY71" fmla="*/ 991427 h 3170327"/>
                <a:gd name="connsiteX72" fmla="*/ 353983 w 1803170"/>
                <a:gd name="connsiteY72" fmla="*/ 979973 h 3170327"/>
                <a:gd name="connsiteX73" fmla="*/ 356569 w 1803170"/>
                <a:gd name="connsiteY73" fmla="*/ 982559 h 3170327"/>
                <a:gd name="connsiteX74" fmla="*/ 364699 w 1803170"/>
                <a:gd name="connsiteY74" fmla="*/ 1000665 h 3170327"/>
                <a:gd name="connsiteX75" fmla="*/ 429731 w 1803170"/>
                <a:gd name="connsiteY75" fmla="*/ 1305874 h 3170327"/>
                <a:gd name="connsiteX76" fmla="*/ 433056 w 1803170"/>
                <a:gd name="connsiteY76" fmla="*/ 1427070 h 3170327"/>
                <a:gd name="connsiteX77" fmla="*/ 492177 w 1803170"/>
                <a:gd name="connsiteY77" fmla="*/ 1745581 h 3170327"/>
                <a:gd name="connsiteX78" fmla="*/ 488851 w 1803170"/>
                <a:gd name="connsiteY78" fmla="*/ 1769968 h 3170327"/>
                <a:gd name="connsiteX79" fmla="*/ 338833 w 1803170"/>
                <a:gd name="connsiteY79" fmla="*/ 2028250 h 3170327"/>
                <a:gd name="connsiteX80" fmla="*/ 294124 w 1803170"/>
                <a:gd name="connsiteY80" fmla="*/ 2101042 h 3170327"/>
                <a:gd name="connsiteX81" fmla="*/ 290059 w 1803170"/>
                <a:gd name="connsiteY81" fmla="*/ 2290967 h 3170327"/>
                <a:gd name="connsiteX82" fmla="*/ 294493 w 1803170"/>
                <a:gd name="connsiteY82" fmla="*/ 2307224 h 3170327"/>
                <a:gd name="connsiteX83" fmla="*/ 299666 w 1803170"/>
                <a:gd name="connsiteY83" fmla="*/ 2695941 h 3170327"/>
                <a:gd name="connsiteX84" fmla="*/ 266041 w 1803170"/>
                <a:gd name="connsiteY84" fmla="*/ 2919859 h 3170327"/>
                <a:gd name="connsiteX85" fmla="*/ 250153 w 1803170"/>
                <a:gd name="connsiteY85" fmla="*/ 2935748 h 3170327"/>
                <a:gd name="connsiteX86" fmla="*/ 225027 w 1803170"/>
                <a:gd name="connsiteY86" fmla="*/ 2947202 h 3170327"/>
                <a:gd name="connsiteX87" fmla="*/ 157777 w 1803170"/>
                <a:gd name="connsiteY87" fmla="*/ 2997454 h 3170327"/>
                <a:gd name="connsiteX88" fmla="*/ 64293 w 1803170"/>
                <a:gd name="connsiteY88" fmla="*/ 3011496 h 3170327"/>
                <a:gd name="connsiteX89" fmla="*/ 0 w 1803170"/>
                <a:gd name="connsiteY89" fmla="*/ 3036622 h 3170327"/>
                <a:gd name="connsiteX90" fmla="*/ 0 w 1803170"/>
                <a:gd name="connsiteY90" fmla="*/ 3058792 h 3170327"/>
                <a:gd name="connsiteX91" fmla="*/ 7760 w 1803170"/>
                <a:gd name="connsiteY91" fmla="*/ 3080962 h 3170327"/>
                <a:gd name="connsiteX92" fmla="*/ 62076 w 1803170"/>
                <a:gd name="connsiteY92" fmla="*/ 3130475 h 3170327"/>
                <a:gd name="connsiteX93" fmla="*/ 169232 w 1803170"/>
                <a:gd name="connsiteY93" fmla="*/ 3143408 h 3170327"/>
                <a:gd name="connsiteX94" fmla="*/ 229830 w 1803170"/>
                <a:gd name="connsiteY94" fmla="*/ 3154493 h 3170327"/>
                <a:gd name="connsiteX95" fmla="*/ 272693 w 1803170"/>
                <a:gd name="connsiteY95" fmla="*/ 3170751 h 3170327"/>
                <a:gd name="connsiteX96" fmla="*/ 284517 w 1803170"/>
                <a:gd name="connsiteY96" fmla="*/ 3172968 h 3170327"/>
                <a:gd name="connsiteX97" fmla="*/ 336616 w 1803170"/>
                <a:gd name="connsiteY97" fmla="*/ 3172968 h 3170327"/>
                <a:gd name="connsiteX98" fmla="*/ 356200 w 1803170"/>
                <a:gd name="connsiteY98" fmla="*/ 3166317 h 3170327"/>
                <a:gd name="connsiteX99" fmla="*/ 404235 w 1803170"/>
                <a:gd name="connsiteY99" fmla="*/ 3110892 h 3170327"/>
                <a:gd name="connsiteX100" fmla="*/ 396845 w 1803170"/>
                <a:gd name="connsiteY100" fmla="*/ 2988217 h 3170327"/>
                <a:gd name="connsiteX101" fmla="*/ 395367 w 1803170"/>
                <a:gd name="connsiteY101" fmla="*/ 2966416 h 3170327"/>
                <a:gd name="connsiteX102" fmla="*/ 437860 w 1803170"/>
                <a:gd name="connsiteY102" fmla="*/ 2785730 h 3170327"/>
                <a:gd name="connsiteX103" fmla="*/ 480722 w 1803170"/>
                <a:gd name="connsiteY103" fmla="*/ 2459459 h 3170327"/>
                <a:gd name="connsiteX104" fmla="*/ 472593 w 1803170"/>
                <a:gd name="connsiteY104" fmla="*/ 2235172 h 3170327"/>
                <a:gd name="connsiteX105" fmla="*/ 479614 w 1803170"/>
                <a:gd name="connsiteY105" fmla="*/ 2216696 h 3170327"/>
                <a:gd name="connsiteX106" fmla="*/ 602288 w 1803170"/>
                <a:gd name="connsiteY106" fmla="*/ 2099195 h 3170327"/>
                <a:gd name="connsiteX107" fmla="*/ 617068 w 1803170"/>
                <a:gd name="connsiteY107" fmla="*/ 2100673 h 3170327"/>
                <a:gd name="connsiteX108" fmla="*/ 730136 w 1803170"/>
                <a:gd name="connsiteY108" fmla="*/ 2281359 h 3170327"/>
                <a:gd name="connsiteX109" fmla="*/ 736418 w 1803170"/>
                <a:gd name="connsiteY109" fmla="*/ 2297248 h 3170327"/>
                <a:gd name="connsiteX110" fmla="*/ 823990 w 1803170"/>
                <a:gd name="connsiteY110" fmla="*/ 2394427 h 3170327"/>
                <a:gd name="connsiteX111" fmla="*/ 882371 w 1803170"/>
                <a:gd name="connsiteY111" fmla="*/ 2404034 h 3170327"/>
                <a:gd name="connsiteX112" fmla="*/ 896782 w 1803170"/>
                <a:gd name="connsiteY112" fmla="*/ 2406251 h 3170327"/>
                <a:gd name="connsiteX113" fmla="*/ 1108506 w 1803170"/>
                <a:gd name="connsiteY113" fmla="*/ 2493823 h 3170327"/>
                <a:gd name="connsiteX114" fmla="*/ 1173908 w 1803170"/>
                <a:gd name="connsiteY114" fmla="*/ 2516363 h 3170327"/>
                <a:gd name="connsiteX115" fmla="*/ 1247439 w 1803170"/>
                <a:gd name="connsiteY115" fmla="*/ 2537424 h 3170327"/>
                <a:gd name="connsiteX116" fmla="*/ 1496483 w 1803170"/>
                <a:gd name="connsiteY116" fmla="*/ 2664164 h 3170327"/>
                <a:gd name="connsiteX117" fmla="*/ 1504982 w 1803170"/>
                <a:gd name="connsiteY117" fmla="*/ 2672662 h 3170327"/>
                <a:gd name="connsiteX118" fmla="*/ 1588489 w 1803170"/>
                <a:gd name="connsiteY118" fmla="*/ 2732522 h 3170327"/>
                <a:gd name="connsiteX119" fmla="*/ 1711164 w 1803170"/>
                <a:gd name="connsiteY119" fmla="*/ 2834873 h 3170327"/>
                <a:gd name="connsiteX120" fmla="*/ 1732226 w 1803170"/>
                <a:gd name="connsiteY120" fmla="*/ 2871085 h 3170327"/>
                <a:gd name="connsiteX121" fmla="*/ 1758830 w 1803170"/>
                <a:gd name="connsiteY121" fmla="*/ 2892885 h 3170327"/>
                <a:gd name="connsiteX122" fmla="*/ 1781739 w 1803170"/>
                <a:gd name="connsiteY122" fmla="*/ 2884756 h 3170327"/>
                <a:gd name="connsiteX123" fmla="*/ 1796519 w 1803170"/>
                <a:gd name="connsiteY123" fmla="*/ 2849653 h 3170327"/>
                <a:gd name="connsiteX124" fmla="*/ 1778413 w 1803170"/>
                <a:gd name="connsiteY124" fmla="*/ 2671923 h 3170327"/>
                <a:gd name="connsiteX125" fmla="*/ 743808 w 1803170"/>
                <a:gd name="connsiteY125" fmla="*/ 261661 h 3170327"/>
                <a:gd name="connsiteX126" fmla="*/ 734940 w 1803170"/>
                <a:gd name="connsiteY126" fmla="*/ 130488 h 3170327"/>
                <a:gd name="connsiteX127" fmla="*/ 743808 w 1803170"/>
                <a:gd name="connsiteY127" fmla="*/ 261661 h 3170327"/>
                <a:gd name="connsiteX128" fmla="*/ 835814 w 1803170"/>
                <a:gd name="connsiteY128" fmla="*/ 1132208 h 3170327"/>
                <a:gd name="connsiteX129" fmla="*/ 877198 w 1803170"/>
                <a:gd name="connsiteY129" fmla="*/ 881316 h 3170327"/>
                <a:gd name="connsiteX130" fmla="*/ 898260 w 1803170"/>
                <a:gd name="connsiteY130" fmla="*/ 835498 h 3170327"/>
                <a:gd name="connsiteX131" fmla="*/ 911931 w 1803170"/>
                <a:gd name="connsiteY131" fmla="*/ 832542 h 3170327"/>
                <a:gd name="connsiteX132" fmla="*/ 1091509 w 1803170"/>
                <a:gd name="connsiteY132" fmla="*/ 951152 h 3170327"/>
                <a:gd name="connsiteX133" fmla="*/ 1094465 w 1803170"/>
                <a:gd name="connsiteY133" fmla="*/ 961867 h 3170327"/>
                <a:gd name="connsiteX134" fmla="*/ 887544 w 1803170"/>
                <a:gd name="connsiteY134" fmla="*/ 1122231 h 3170327"/>
                <a:gd name="connsiteX135" fmla="*/ 843943 w 1803170"/>
                <a:gd name="connsiteY135" fmla="*/ 1136272 h 3170327"/>
                <a:gd name="connsiteX136" fmla="*/ 835814 w 1803170"/>
                <a:gd name="connsiteY136" fmla="*/ 1132208 h 3170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1803170" h="3170327">
                  <a:moveTo>
                    <a:pt x="1778413" y="2671923"/>
                  </a:moveTo>
                  <a:cubicBezTo>
                    <a:pt x="1777305" y="2669706"/>
                    <a:pt x="1775827" y="2667859"/>
                    <a:pt x="1773979" y="2666011"/>
                  </a:cubicBezTo>
                  <a:cubicBezTo>
                    <a:pt x="1759199" y="2649753"/>
                    <a:pt x="1746636" y="2632017"/>
                    <a:pt x="1733704" y="2614281"/>
                  </a:cubicBezTo>
                  <a:cubicBezTo>
                    <a:pt x="1726314" y="2603935"/>
                    <a:pt x="1721880" y="2593589"/>
                    <a:pt x="1722619" y="2580287"/>
                  </a:cubicBezTo>
                  <a:cubicBezTo>
                    <a:pt x="1723358" y="2568832"/>
                    <a:pt x="1721880" y="2557008"/>
                    <a:pt x="1719663" y="2545923"/>
                  </a:cubicBezTo>
                  <a:cubicBezTo>
                    <a:pt x="1712273" y="2505278"/>
                    <a:pt x="1695645" y="2469805"/>
                    <a:pt x="1662390" y="2443201"/>
                  </a:cubicBezTo>
                  <a:cubicBezTo>
                    <a:pt x="1649088" y="2432855"/>
                    <a:pt x="1635786" y="2429530"/>
                    <a:pt x="1618789" y="2436181"/>
                  </a:cubicBezTo>
                  <a:cubicBezTo>
                    <a:pt x="1576296" y="2452808"/>
                    <a:pt x="1534912" y="2470914"/>
                    <a:pt x="1493527" y="2489389"/>
                  </a:cubicBezTo>
                  <a:cubicBezTo>
                    <a:pt x="1486507" y="2492715"/>
                    <a:pt x="1481334" y="2492715"/>
                    <a:pt x="1474313" y="2488280"/>
                  </a:cubicBezTo>
                  <a:cubicBezTo>
                    <a:pt x="1412976" y="2449113"/>
                    <a:pt x="1351639" y="2410316"/>
                    <a:pt x="1290301" y="2371518"/>
                  </a:cubicBezTo>
                  <a:cubicBezTo>
                    <a:pt x="1285867" y="2368562"/>
                    <a:pt x="1281064" y="2365606"/>
                    <a:pt x="1277369" y="2361911"/>
                  </a:cubicBezTo>
                  <a:cubicBezTo>
                    <a:pt x="1232289" y="2312028"/>
                    <a:pt x="1176125" y="2279142"/>
                    <a:pt x="1114788" y="2253647"/>
                  </a:cubicBezTo>
                  <a:cubicBezTo>
                    <a:pt x="1074512" y="2237019"/>
                    <a:pt x="1032389" y="2227042"/>
                    <a:pt x="989527" y="2221131"/>
                  </a:cubicBezTo>
                  <a:cubicBezTo>
                    <a:pt x="975485" y="2219283"/>
                    <a:pt x="964031" y="2214849"/>
                    <a:pt x="955163" y="2199699"/>
                  </a:cubicBezTo>
                  <a:cubicBezTo>
                    <a:pt x="938905" y="2171987"/>
                    <a:pt x="924864" y="2143904"/>
                    <a:pt x="914148" y="2113975"/>
                  </a:cubicBezTo>
                  <a:cubicBezTo>
                    <a:pt x="883479" y="2026403"/>
                    <a:pt x="866482" y="1935505"/>
                    <a:pt x="852072" y="1843869"/>
                  </a:cubicBezTo>
                  <a:cubicBezTo>
                    <a:pt x="849116" y="1823916"/>
                    <a:pt x="844682" y="1803963"/>
                    <a:pt x="842095" y="1784010"/>
                  </a:cubicBezTo>
                  <a:cubicBezTo>
                    <a:pt x="840248" y="1769968"/>
                    <a:pt x="842834" y="1768121"/>
                    <a:pt x="856506" y="1768121"/>
                  </a:cubicBezTo>
                  <a:cubicBezTo>
                    <a:pt x="877198" y="1767751"/>
                    <a:pt x="897890" y="1767382"/>
                    <a:pt x="918582" y="1767751"/>
                  </a:cubicBezTo>
                  <a:cubicBezTo>
                    <a:pt x="927081" y="1767751"/>
                    <a:pt x="930037" y="1764795"/>
                    <a:pt x="930406" y="1756666"/>
                  </a:cubicBezTo>
                  <a:cubicBezTo>
                    <a:pt x="931884" y="1734127"/>
                    <a:pt x="931515" y="1711218"/>
                    <a:pt x="936688" y="1689047"/>
                  </a:cubicBezTo>
                  <a:cubicBezTo>
                    <a:pt x="944817" y="1655053"/>
                    <a:pt x="947403" y="1620690"/>
                    <a:pt x="947034" y="1585587"/>
                  </a:cubicBezTo>
                  <a:cubicBezTo>
                    <a:pt x="945556" y="1462912"/>
                    <a:pt x="907867" y="1351323"/>
                    <a:pt x="847268" y="1246014"/>
                  </a:cubicBezTo>
                  <a:cubicBezTo>
                    <a:pt x="841726" y="1236407"/>
                    <a:pt x="841726" y="1233451"/>
                    <a:pt x="852811" y="1229387"/>
                  </a:cubicBezTo>
                  <a:cubicBezTo>
                    <a:pt x="978072" y="1185047"/>
                    <a:pt x="1096313" y="1125187"/>
                    <a:pt x="1209750" y="1056090"/>
                  </a:cubicBezTo>
                  <a:cubicBezTo>
                    <a:pt x="1227116" y="1045375"/>
                    <a:pt x="1243005" y="1032812"/>
                    <a:pt x="1253721" y="1015076"/>
                  </a:cubicBezTo>
                  <a:cubicBezTo>
                    <a:pt x="1261111" y="1002882"/>
                    <a:pt x="1264436" y="989580"/>
                    <a:pt x="1258894" y="975908"/>
                  </a:cubicBezTo>
                  <a:cubicBezTo>
                    <a:pt x="1248917" y="949674"/>
                    <a:pt x="1235984" y="924917"/>
                    <a:pt x="1217140" y="903486"/>
                  </a:cubicBezTo>
                  <a:cubicBezTo>
                    <a:pt x="1189058" y="870600"/>
                    <a:pt x="1158758" y="839932"/>
                    <a:pt x="1125503" y="812958"/>
                  </a:cubicBezTo>
                  <a:cubicBezTo>
                    <a:pt x="1053820" y="754577"/>
                    <a:pt x="988418" y="689914"/>
                    <a:pt x="925972" y="621925"/>
                  </a:cubicBezTo>
                  <a:cubicBezTo>
                    <a:pt x="921538" y="616752"/>
                    <a:pt x="915996" y="613427"/>
                    <a:pt x="910084" y="610471"/>
                  </a:cubicBezTo>
                  <a:cubicBezTo>
                    <a:pt x="834336" y="570195"/>
                    <a:pt x="758588" y="529180"/>
                    <a:pt x="682470" y="490013"/>
                  </a:cubicBezTo>
                  <a:cubicBezTo>
                    <a:pt x="664365" y="480776"/>
                    <a:pt x="654019" y="467473"/>
                    <a:pt x="647368" y="449368"/>
                  </a:cubicBezTo>
                  <a:cubicBezTo>
                    <a:pt x="630740" y="403550"/>
                    <a:pt x="645520" y="369925"/>
                    <a:pt x="691708" y="351080"/>
                  </a:cubicBezTo>
                  <a:cubicBezTo>
                    <a:pt x="692816" y="387661"/>
                    <a:pt x="707596" y="419069"/>
                    <a:pt x="729028" y="447890"/>
                  </a:cubicBezTo>
                  <a:cubicBezTo>
                    <a:pt x="766717" y="498142"/>
                    <a:pt x="816600" y="534353"/>
                    <a:pt x="869808" y="566870"/>
                  </a:cubicBezTo>
                  <a:cubicBezTo>
                    <a:pt x="872025" y="561327"/>
                    <a:pt x="868330" y="559480"/>
                    <a:pt x="865743" y="556893"/>
                  </a:cubicBezTo>
                  <a:cubicBezTo>
                    <a:pt x="806623" y="496295"/>
                    <a:pt x="812535" y="421655"/>
                    <a:pt x="855397" y="360318"/>
                  </a:cubicBezTo>
                  <a:cubicBezTo>
                    <a:pt x="864265" y="347755"/>
                    <a:pt x="872394" y="334822"/>
                    <a:pt x="879784" y="321520"/>
                  </a:cubicBezTo>
                  <a:cubicBezTo>
                    <a:pt x="908975" y="266834"/>
                    <a:pt x="922647" y="209191"/>
                    <a:pt x="910453" y="147115"/>
                  </a:cubicBezTo>
                  <a:cubicBezTo>
                    <a:pt x="892347" y="54370"/>
                    <a:pt x="802559" y="12986"/>
                    <a:pt x="724963" y="62130"/>
                  </a:cubicBezTo>
                  <a:cubicBezTo>
                    <a:pt x="717204" y="66933"/>
                    <a:pt x="708335" y="77649"/>
                    <a:pt x="703162" y="76171"/>
                  </a:cubicBezTo>
                  <a:cubicBezTo>
                    <a:pt x="695772" y="73954"/>
                    <a:pt x="690969" y="62869"/>
                    <a:pt x="685796" y="54740"/>
                  </a:cubicBezTo>
                  <a:cubicBezTo>
                    <a:pt x="672124" y="32939"/>
                    <a:pt x="652541" y="22223"/>
                    <a:pt x="627045" y="18898"/>
                  </a:cubicBezTo>
                  <a:cubicBezTo>
                    <a:pt x="585291" y="12986"/>
                    <a:pt x="543907" y="6704"/>
                    <a:pt x="502153" y="792"/>
                  </a:cubicBezTo>
                  <a:cubicBezTo>
                    <a:pt x="457074" y="-5489"/>
                    <a:pt x="411256" y="26288"/>
                    <a:pt x="402388" y="70998"/>
                  </a:cubicBezTo>
                  <a:cubicBezTo>
                    <a:pt x="400171" y="82452"/>
                    <a:pt x="399432" y="93907"/>
                    <a:pt x="400540" y="105361"/>
                  </a:cubicBezTo>
                  <a:cubicBezTo>
                    <a:pt x="400910" y="109056"/>
                    <a:pt x="401279" y="112382"/>
                    <a:pt x="397215" y="114968"/>
                  </a:cubicBezTo>
                  <a:cubicBezTo>
                    <a:pt x="384652" y="123467"/>
                    <a:pt x="380218" y="136769"/>
                    <a:pt x="377262" y="150810"/>
                  </a:cubicBezTo>
                  <a:cubicBezTo>
                    <a:pt x="372458" y="172611"/>
                    <a:pt x="370980" y="194781"/>
                    <a:pt x="375045" y="216212"/>
                  </a:cubicBezTo>
                  <a:cubicBezTo>
                    <a:pt x="380218" y="242077"/>
                    <a:pt x="372458" y="263139"/>
                    <a:pt x="357678" y="283092"/>
                  </a:cubicBezTo>
                  <a:cubicBezTo>
                    <a:pt x="356200" y="284939"/>
                    <a:pt x="355091" y="287156"/>
                    <a:pt x="353613" y="289373"/>
                  </a:cubicBezTo>
                  <a:cubicBezTo>
                    <a:pt x="339572" y="311913"/>
                    <a:pt x="339203" y="312283"/>
                    <a:pt x="363590" y="321151"/>
                  </a:cubicBezTo>
                  <a:cubicBezTo>
                    <a:pt x="372828" y="324476"/>
                    <a:pt x="375414" y="328541"/>
                    <a:pt x="374675" y="338148"/>
                  </a:cubicBezTo>
                  <a:cubicBezTo>
                    <a:pt x="372458" y="363643"/>
                    <a:pt x="371350" y="389509"/>
                    <a:pt x="376523" y="414635"/>
                  </a:cubicBezTo>
                  <a:cubicBezTo>
                    <a:pt x="380587" y="434218"/>
                    <a:pt x="385760" y="438652"/>
                    <a:pt x="405344" y="441239"/>
                  </a:cubicBezTo>
                  <a:cubicBezTo>
                    <a:pt x="422341" y="443456"/>
                    <a:pt x="438968" y="443456"/>
                    <a:pt x="455966" y="442717"/>
                  </a:cubicBezTo>
                  <a:cubicBezTo>
                    <a:pt x="460769" y="442347"/>
                    <a:pt x="464095" y="443086"/>
                    <a:pt x="467420" y="447890"/>
                  </a:cubicBezTo>
                  <a:cubicBezTo>
                    <a:pt x="486634" y="477820"/>
                    <a:pt x="478505" y="507749"/>
                    <a:pt x="446358" y="523268"/>
                  </a:cubicBezTo>
                  <a:cubicBezTo>
                    <a:pt x="438229" y="527333"/>
                    <a:pt x="429731" y="529919"/>
                    <a:pt x="420493" y="531028"/>
                  </a:cubicBezTo>
                  <a:cubicBezTo>
                    <a:pt x="345115" y="540635"/>
                    <a:pt x="293015" y="579433"/>
                    <a:pt x="267150" y="651855"/>
                  </a:cubicBezTo>
                  <a:cubicBezTo>
                    <a:pt x="260129" y="671808"/>
                    <a:pt x="256434" y="692500"/>
                    <a:pt x="254587" y="713562"/>
                  </a:cubicBezTo>
                  <a:cubicBezTo>
                    <a:pt x="254217" y="717626"/>
                    <a:pt x="255326" y="722060"/>
                    <a:pt x="247936" y="720582"/>
                  </a:cubicBezTo>
                  <a:cubicBezTo>
                    <a:pt x="226505" y="716148"/>
                    <a:pt x="208030" y="724647"/>
                    <a:pt x="190294" y="734623"/>
                  </a:cubicBezTo>
                  <a:cubicBezTo>
                    <a:pt x="170340" y="746448"/>
                    <a:pt x="152974" y="761597"/>
                    <a:pt x="136346" y="778225"/>
                  </a:cubicBezTo>
                  <a:cubicBezTo>
                    <a:pt x="130434" y="784137"/>
                    <a:pt x="128587" y="790049"/>
                    <a:pt x="128956" y="797808"/>
                  </a:cubicBezTo>
                  <a:cubicBezTo>
                    <a:pt x="133760" y="909768"/>
                    <a:pt x="137824" y="1021357"/>
                    <a:pt x="142258" y="1133316"/>
                  </a:cubicBezTo>
                  <a:cubicBezTo>
                    <a:pt x="142258" y="1137011"/>
                    <a:pt x="142628" y="1140706"/>
                    <a:pt x="144475" y="1144032"/>
                  </a:cubicBezTo>
                  <a:cubicBezTo>
                    <a:pt x="154082" y="1161398"/>
                    <a:pt x="164798" y="1178026"/>
                    <a:pt x="179948" y="1191328"/>
                  </a:cubicBezTo>
                  <a:cubicBezTo>
                    <a:pt x="204704" y="1213129"/>
                    <a:pt x="230200" y="1210912"/>
                    <a:pt x="250522" y="1184677"/>
                  </a:cubicBezTo>
                  <a:cubicBezTo>
                    <a:pt x="253848" y="1180613"/>
                    <a:pt x="256434" y="1175809"/>
                    <a:pt x="258651" y="1171005"/>
                  </a:cubicBezTo>
                  <a:cubicBezTo>
                    <a:pt x="288581" y="1111146"/>
                    <a:pt x="318141" y="1051287"/>
                    <a:pt x="347701" y="991427"/>
                  </a:cubicBezTo>
                  <a:cubicBezTo>
                    <a:pt x="349549" y="987732"/>
                    <a:pt x="351766" y="984037"/>
                    <a:pt x="353983" y="979973"/>
                  </a:cubicBezTo>
                  <a:cubicBezTo>
                    <a:pt x="355461" y="981451"/>
                    <a:pt x="356200" y="981820"/>
                    <a:pt x="356569" y="982559"/>
                  </a:cubicBezTo>
                  <a:cubicBezTo>
                    <a:pt x="359156" y="988471"/>
                    <a:pt x="362112" y="994383"/>
                    <a:pt x="364699" y="1000665"/>
                  </a:cubicBezTo>
                  <a:cubicBezTo>
                    <a:pt x="404974" y="1098583"/>
                    <a:pt x="421232" y="1201305"/>
                    <a:pt x="429731" y="1305874"/>
                  </a:cubicBezTo>
                  <a:cubicBezTo>
                    <a:pt x="433056" y="1346150"/>
                    <a:pt x="430100" y="1386795"/>
                    <a:pt x="433056" y="1427070"/>
                  </a:cubicBezTo>
                  <a:cubicBezTo>
                    <a:pt x="440446" y="1535704"/>
                    <a:pt x="462986" y="1641012"/>
                    <a:pt x="492177" y="1745581"/>
                  </a:cubicBezTo>
                  <a:cubicBezTo>
                    <a:pt x="494763" y="1754819"/>
                    <a:pt x="493655" y="1761839"/>
                    <a:pt x="488851" y="1769968"/>
                  </a:cubicBezTo>
                  <a:cubicBezTo>
                    <a:pt x="438599" y="1856062"/>
                    <a:pt x="389086" y="1942156"/>
                    <a:pt x="338833" y="2028250"/>
                  </a:cubicBezTo>
                  <a:cubicBezTo>
                    <a:pt x="324423" y="2052638"/>
                    <a:pt x="311121" y="2077764"/>
                    <a:pt x="294124" y="2101042"/>
                  </a:cubicBezTo>
                  <a:cubicBezTo>
                    <a:pt x="249044" y="2162380"/>
                    <a:pt x="247936" y="2226304"/>
                    <a:pt x="290059" y="2290967"/>
                  </a:cubicBezTo>
                  <a:cubicBezTo>
                    <a:pt x="293385" y="2296139"/>
                    <a:pt x="294124" y="2301682"/>
                    <a:pt x="294493" y="2307224"/>
                  </a:cubicBezTo>
                  <a:cubicBezTo>
                    <a:pt x="305948" y="2436550"/>
                    <a:pt x="309273" y="2566246"/>
                    <a:pt x="299666" y="2695941"/>
                  </a:cubicBezTo>
                  <a:cubicBezTo>
                    <a:pt x="294124" y="2771319"/>
                    <a:pt x="284517" y="2846328"/>
                    <a:pt x="266041" y="2919859"/>
                  </a:cubicBezTo>
                  <a:cubicBezTo>
                    <a:pt x="263824" y="2929096"/>
                    <a:pt x="259390" y="2933161"/>
                    <a:pt x="250153" y="2935748"/>
                  </a:cubicBezTo>
                  <a:cubicBezTo>
                    <a:pt x="241285" y="2938334"/>
                    <a:pt x="231308" y="2937965"/>
                    <a:pt x="225027" y="2947202"/>
                  </a:cubicBezTo>
                  <a:cubicBezTo>
                    <a:pt x="208769" y="2971959"/>
                    <a:pt x="185121" y="2987478"/>
                    <a:pt x="157777" y="2997454"/>
                  </a:cubicBezTo>
                  <a:cubicBezTo>
                    <a:pt x="127478" y="3008539"/>
                    <a:pt x="96440" y="3013343"/>
                    <a:pt x="64293" y="3011496"/>
                  </a:cubicBezTo>
                  <a:cubicBezTo>
                    <a:pt x="39167" y="3010387"/>
                    <a:pt x="15519" y="3012604"/>
                    <a:pt x="0" y="3036622"/>
                  </a:cubicBezTo>
                  <a:cubicBezTo>
                    <a:pt x="0" y="3044012"/>
                    <a:pt x="0" y="3051402"/>
                    <a:pt x="0" y="3058792"/>
                  </a:cubicBezTo>
                  <a:cubicBezTo>
                    <a:pt x="3326" y="3065812"/>
                    <a:pt x="2956" y="3074311"/>
                    <a:pt x="7760" y="3080962"/>
                  </a:cubicBezTo>
                  <a:cubicBezTo>
                    <a:pt x="22909" y="3100915"/>
                    <a:pt x="39906" y="3118282"/>
                    <a:pt x="62076" y="3130475"/>
                  </a:cubicBezTo>
                  <a:cubicBezTo>
                    <a:pt x="96071" y="3148581"/>
                    <a:pt x="131912" y="3154862"/>
                    <a:pt x="169232" y="3143408"/>
                  </a:cubicBezTo>
                  <a:cubicBezTo>
                    <a:pt x="191402" y="3136757"/>
                    <a:pt x="212464" y="3139713"/>
                    <a:pt x="229830" y="3154493"/>
                  </a:cubicBezTo>
                  <a:cubicBezTo>
                    <a:pt x="242763" y="3165578"/>
                    <a:pt x="256804" y="3169642"/>
                    <a:pt x="272693" y="3170751"/>
                  </a:cubicBezTo>
                  <a:cubicBezTo>
                    <a:pt x="276757" y="3171120"/>
                    <a:pt x="280822" y="3171120"/>
                    <a:pt x="284517" y="3172968"/>
                  </a:cubicBezTo>
                  <a:cubicBezTo>
                    <a:pt x="301883" y="3172968"/>
                    <a:pt x="319250" y="3172968"/>
                    <a:pt x="336616" y="3172968"/>
                  </a:cubicBezTo>
                  <a:cubicBezTo>
                    <a:pt x="342159" y="3168534"/>
                    <a:pt x="349549" y="3168534"/>
                    <a:pt x="356200" y="3166317"/>
                  </a:cubicBezTo>
                  <a:cubicBezTo>
                    <a:pt x="382804" y="3157079"/>
                    <a:pt x="399432" y="3140452"/>
                    <a:pt x="404235" y="3110892"/>
                  </a:cubicBezTo>
                  <a:cubicBezTo>
                    <a:pt x="410517" y="3069138"/>
                    <a:pt x="408300" y="3028493"/>
                    <a:pt x="396845" y="2988217"/>
                  </a:cubicBezTo>
                  <a:cubicBezTo>
                    <a:pt x="394628" y="2980827"/>
                    <a:pt x="394259" y="2973806"/>
                    <a:pt x="395367" y="2966416"/>
                  </a:cubicBezTo>
                  <a:cubicBezTo>
                    <a:pt x="404974" y="2905079"/>
                    <a:pt x="418646" y="2844481"/>
                    <a:pt x="437860" y="2785730"/>
                  </a:cubicBezTo>
                  <a:cubicBezTo>
                    <a:pt x="472593" y="2679313"/>
                    <a:pt x="481461" y="2570310"/>
                    <a:pt x="480722" y="2459459"/>
                  </a:cubicBezTo>
                  <a:cubicBezTo>
                    <a:pt x="480353" y="2384820"/>
                    <a:pt x="477397" y="2309811"/>
                    <a:pt x="472593" y="2235172"/>
                  </a:cubicBezTo>
                  <a:cubicBezTo>
                    <a:pt x="472224" y="2227412"/>
                    <a:pt x="474071" y="2222239"/>
                    <a:pt x="479614" y="2216696"/>
                  </a:cubicBezTo>
                  <a:cubicBezTo>
                    <a:pt x="520628" y="2177899"/>
                    <a:pt x="561643" y="2138732"/>
                    <a:pt x="602288" y="2099195"/>
                  </a:cubicBezTo>
                  <a:cubicBezTo>
                    <a:pt x="609309" y="2092544"/>
                    <a:pt x="611895" y="2092174"/>
                    <a:pt x="617068" y="2100673"/>
                  </a:cubicBezTo>
                  <a:cubicBezTo>
                    <a:pt x="654388" y="2160902"/>
                    <a:pt x="692447" y="2221131"/>
                    <a:pt x="730136" y="2281359"/>
                  </a:cubicBezTo>
                  <a:cubicBezTo>
                    <a:pt x="733092" y="2286163"/>
                    <a:pt x="735309" y="2291336"/>
                    <a:pt x="736418" y="2297248"/>
                  </a:cubicBezTo>
                  <a:cubicBezTo>
                    <a:pt x="747503" y="2346022"/>
                    <a:pt x="776693" y="2378538"/>
                    <a:pt x="823990" y="2394427"/>
                  </a:cubicBezTo>
                  <a:cubicBezTo>
                    <a:pt x="842834" y="2400708"/>
                    <a:pt x="862418" y="2403665"/>
                    <a:pt x="882371" y="2404034"/>
                  </a:cubicBezTo>
                  <a:cubicBezTo>
                    <a:pt x="887174" y="2404034"/>
                    <a:pt x="891978" y="2404034"/>
                    <a:pt x="896782" y="2406251"/>
                  </a:cubicBezTo>
                  <a:cubicBezTo>
                    <a:pt x="965139" y="2440615"/>
                    <a:pt x="1036823" y="2466849"/>
                    <a:pt x="1108506" y="2493823"/>
                  </a:cubicBezTo>
                  <a:cubicBezTo>
                    <a:pt x="1129937" y="2501952"/>
                    <a:pt x="1150999" y="2512668"/>
                    <a:pt x="1173908" y="2516363"/>
                  </a:cubicBezTo>
                  <a:cubicBezTo>
                    <a:pt x="1199404" y="2520797"/>
                    <a:pt x="1223791" y="2527817"/>
                    <a:pt x="1247439" y="2537424"/>
                  </a:cubicBezTo>
                  <a:cubicBezTo>
                    <a:pt x="1334272" y="2572158"/>
                    <a:pt x="1415932" y="2617606"/>
                    <a:pt x="1496483" y="2664164"/>
                  </a:cubicBezTo>
                  <a:cubicBezTo>
                    <a:pt x="1500178" y="2666381"/>
                    <a:pt x="1502765" y="2669337"/>
                    <a:pt x="1504982" y="2672662"/>
                  </a:cubicBezTo>
                  <a:cubicBezTo>
                    <a:pt x="1524566" y="2704070"/>
                    <a:pt x="1550800" y="2725131"/>
                    <a:pt x="1588489" y="2732522"/>
                  </a:cubicBezTo>
                  <a:cubicBezTo>
                    <a:pt x="1647610" y="2743976"/>
                    <a:pt x="1684929" y="2783513"/>
                    <a:pt x="1711164" y="2834873"/>
                  </a:cubicBezTo>
                  <a:cubicBezTo>
                    <a:pt x="1717446" y="2847437"/>
                    <a:pt x="1723727" y="2860000"/>
                    <a:pt x="1732226" y="2871085"/>
                  </a:cubicBezTo>
                  <a:cubicBezTo>
                    <a:pt x="1739246" y="2880322"/>
                    <a:pt x="1747375" y="2888821"/>
                    <a:pt x="1758830" y="2892885"/>
                  </a:cubicBezTo>
                  <a:cubicBezTo>
                    <a:pt x="1768437" y="2896211"/>
                    <a:pt x="1776196" y="2895102"/>
                    <a:pt x="1781739" y="2884756"/>
                  </a:cubicBezTo>
                  <a:cubicBezTo>
                    <a:pt x="1787651" y="2873302"/>
                    <a:pt x="1793194" y="2861847"/>
                    <a:pt x="1796519" y="2849653"/>
                  </a:cubicBezTo>
                  <a:cubicBezTo>
                    <a:pt x="1816103" y="2788316"/>
                    <a:pt x="1802431" y="2729565"/>
                    <a:pt x="1778413" y="2671923"/>
                  </a:cubicBezTo>
                  <a:close/>
                  <a:moveTo>
                    <a:pt x="743808" y="261661"/>
                  </a:moveTo>
                  <a:cubicBezTo>
                    <a:pt x="751937" y="217690"/>
                    <a:pt x="747503" y="174828"/>
                    <a:pt x="734940" y="130488"/>
                  </a:cubicBezTo>
                  <a:cubicBezTo>
                    <a:pt x="776324" y="154875"/>
                    <a:pt x="773737" y="213256"/>
                    <a:pt x="743808" y="261661"/>
                  </a:cubicBezTo>
                  <a:close/>
                  <a:moveTo>
                    <a:pt x="835814" y="1132208"/>
                  </a:moveTo>
                  <a:cubicBezTo>
                    <a:pt x="843573" y="1046114"/>
                    <a:pt x="851702" y="962237"/>
                    <a:pt x="877198" y="881316"/>
                  </a:cubicBezTo>
                  <a:cubicBezTo>
                    <a:pt x="882371" y="865058"/>
                    <a:pt x="889022" y="849539"/>
                    <a:pt x="898260" y="835498"/>
                  </a:cubicBezTo>
                  <a:cubicBezTo>
                    <a:pt x="901955" y="829955"/>
                    <a:pt x="904911" y="827738"/>
                    <a:pt x="911931" y="832542"/>
                  </a:cubicBezTo>
                  <a:cubicBezTo>
                    <a:pt x="971421" y="872448"/>
                    <a:pt x="1031650" y="911615"/>
                    <a:pt x="1091509" y="951152"/>
                  </a:cubicBezTo>
                  <a:cubicBezTo>
                    <a:pt x="1095574" y="954108"/>
                    <a:pt x="1100377" y="955586"/>
                    <a:pt x="1094465" y="961867"/>
                  </a:cubicBezTo>
                  <a:cubicBezTo>
                    <a:pt x="1034606" y="1026900"/>
                    <a:pt x="969943" y="1085651"/>
                    <a:pt x="887544" y="1122231"/>
                  </a:cubicBezTo>
                  <a:cubicBezTo>
                    <a:pt x="873503" y="1128513"/>
                    <a:pt x="859092" y="1132947"/>
                    <a:pt x="843943" y="1136272"/>
                  </a:cubicBezTo>
                  <a:cubicBezTo>
                    <a:pt x="837661" y="1138120"/>
                    <a:pt x="834336" y="1137381"/>
                    <a:pt x="835814" y="1132208"/>
                  </a:cubicBezTo>
                  <a:close/>
                </a:path>
              </a:pathLst>
            </a:custGeom>
            <a:solidFill>
              <a:schemeClr val="accent3">
                <a:alpha val="29000"/>
              </a:schemeClr>
            </a:solidFill>
            <a:ln w="36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795" dirty="0"/>
            </a:p>
          </p:txBody>
        </p:sp>
        <p:sp>
          <p:nvSpPr>
            <p:cNvPr id="26" name="Graphic 9">
              <a:extLst>
                <a:ext uri="{FF2B5EF4-FFF2-40B4-BE49-F238E27FC236}">
                  <a16:creationId xmlns:a16="http://schemas.microsoft.com/office/drawing/2014/main" id="{45546476-458E-35C6-1620-3D28E043478A}"/>
                </a:ext>
              </a:extLst>
            </p:cNvPr>
            <p:cNvSpPr/>
            <p:nvPr/>
          </p:nvSpPr>
          <p:spPr>
            <a:xfrm>
              <a:off x="8770196" y="2049620"/>
              <a:ext cx="2041618" cy="3945845"/>
            </a:xfrm>
            <a:custGeom>
              <a:avLst/>
              <a:gdLst>
                <a:gd name="connsiteX0" fmla="*/ 1778413 w 1803170"/>
                <a:gd name="connsiteY0" fmla="*/ 2671923 h 3170327"/>
                <a:gd name="connsiteX1" fmla="*/ 1773979 w 1803170"/>
                <a:gd name="connsiteY1" fmla="*/ 2666011 h 3170327"/>
                <a:gd name="connsiteX2" fmla="*/ 1733704 w 1803170"/>
                <a:gd name="connsiteY2" fmla="*/ 2614281 h 3170327"/>
                <a:gd name="connsiteX3" fmla="*/ 1722619 w 1803170"/>
                <a:gd name="connsiteY3" fmla="*/ 2580287 h 3170327"/>
                <a:gd name="connsiteX4" fmla="*/ 1719663 w 1803170"/>
                <a:gd name="connsiteY4" fmla="*/ 2545923 h 3170327"/>
                <a:gd name="connsiteX5" fmla="*/ 1662390 w 1803170"/>
                <a:gd name="connsiteY5" fmla="*/ 2443201 h 3170327"/>
                <a:gd name="connsiteX6" fmla="*/ 1618789 w 1803170"/>
                <a:gd name="connsiteY6" fmla="*/ 2436181 h 3170327"/>
                <a:gd name="connsiteX7" fmla="*/ 1493527 w 1803170"/>
                <a:gd name="connsiteY7" fmla="*/ 2489389 h 3170327"/>
                <a:gd name="connsiteX8" fmla="*/ 1474313 w 1803170"/>
                <a:gd name="connsiteY8" fmla="*/ 2488280 h 3170327"/>
                <a:gd name="connsiteX9" fmla="*/ 1290301 w 1803170"/>
                <a:gd name="connsiteY9" fmla="*/ 2371518 h 3170327"/>
                <a:gd name="connsiteX10" fmla="*/ 1277369 w 1803170"/>
                <a:gd name="connsiteY10" fmla="*/ 2361911 h 3170327"/>
                <a:gd name="connsiteX11" fmla="*/ 1114788 w 1803170"/>
                <a:gd name="connsiteY11" fmla="*/ 2253647 h 3170327"/>
                <a:gd name="connsiteX12" fmla="*/ 989527 w 1803170"/>
                <a:gd name="connsiteY12" fmla="*/ 2221131 h 3170327"/>
                <a:gd name="connsiteX13" fmla="*/ 955163 w 1803170"/>
                <a:gd name="connsiteY13" fmla="*/ 2199699 h 3170327"/>
                <a:gd name="connsiteX14" fmla="*/ 914148 w 1803170"/>
                <a:gd name="connsiteY14" fmla="*/ 2113975 h 3170327"/>
                <a:gd name="connsiteX15" fmla="*/ 852072 w 1803170"/>
                <a:gd name="connsiteY15" fmla="*/ 1843869 h 3170327"/>
                <a:gd name="connsiteX16" fmla="*/ 842095 w 1803170"/>
                <a:gd name="connsiteY16" fmla="*/ 1784010 h 3170327"/>
                <a:gd name="connsiteX17" fmla="*/ 856506 w 1803170"/>
                <a:gd name="connsiteY17" fmla="*/ 1768121 h 3170327"/>
                <a:gd name="connsiteX18" fmla="*/ 918582 w 1803170"/>
                <a:gd name="connsiteY18" fmla="*/ 1767751 h 3170327"/>
                <a:gd name="connsiteX19" fmla="*/ 930406 w 1803170"/>
                <a:gd name="connsiteY19" fmla="*/ 1756666 h 3170327"/>
                <a:gd name="connsiteX20" fmla="*/ 936688 w 1803170"/>
                <a:gd name="connsiteY20" fmla="*/ 1689047 h 3170327"/>
                <a:gd name="connsiteX21" fmla="*/ 947034 w 1803170"/>
                <a:gd name="connsiteY21" fmla="*/ 1585587 h 3170327"/>
                <a:gd name="connsiteX22" fmla="*/ 847268 w 1803170"/>
                <a:gd name="connsiteY22" fmla="*/ 1246014 h 3170327"/>
                <a:gd name="connsiteX23" fmla="*/ 852811 w 1803170"/>
                <a:gd name="connsiteY23" fmla="*/ 1229387 h 3170327"/>
                <a:gd name="connsiteX24" fmla="*/ 1209750 w 1803170"/>
                <a:gd name="connsiteY24" fmla="*/ 1056090 h 3170327"/>
                <a:gd name="connsiteX25" fmla="*/ 1253721 w 1803170"/>
                <a:gd name="connsiteY25" fmla="*/ 1015076 h 3170327"/>
                <a:gd name="connsiteX26" fmla="*/ 1258894 w 1803170"/>
                <a:gd name="connsiteY26" fmla="*/ 975908 h 3170327"/>
                <a:gd name="connsiteX27" fmla="*/ 1217140 w 1803170"/>
                <a:gd name="connsiteY27" fmla="*/ 903486 h 3170327"/>
                <a:gd name="connsiteX28" fmla="*/ 1125503 w 1803170"/>
                <a:gd name="connsiteY28" fmla="*/ 812958 h 3170327"/>
                <a:gd name="connsiteX29" fmla="*/ 925972 w 1803170"/>
                <a:gd name="connsiteY29" fmla="*/ 621925 h 3170327"/>
                <a:gd name="connsiteX30" fmla="*/ 910084 w 1803170"/>
                <a:gd name="connsiteY30" fmla="*/ 610471 h 3170327"/>
                <a:gd name="connsiteX31" fmla="*/ 682470 w 1803170"/>
                <a:gd name="connsiteY31" fmla="*/ 490013 h 3170327"/>
                <a:gd name="connsiteX32" fmla="*/ 647368 w 1803170"/>
                <a:gd name="connsiteY32" fmla="*/ 449368 h 3170327"/>
                <a:gd name="connsiteX33" fmla="*/ 691708 w 1803170"/>
                <a:gd name="connsiteY33" fmla="*/ 351080 h 3170327"/>
                <a:gd name="connsiteX34" fmla="*/ 729028 w 1803170"/>
                <a:gd name="connsiteY34" fmla="*/ 447890 h 3170327"/>
                <a:gd name="connsiteX35" fmla="*/ 869808 w 1803170"/>
                <a:gd name="connsiteY35" fmla="*/ 566870 h 3170327"/>
                <a:gd name="connsiteX36" fmla="*/ 865743 w 1803170"/>
                <a:gd name="connsiteY36" fmla="*/ 556893 h 3170327"/>
                <a:gd name="connsiteX37" fmla="*/ 855397 w 1803170"/>
                <a:gd name="connsiteY37" fmla="*/ 360318 h 3170327"/>
                <a:gd name="connsiteX38" fmla="*/ 879784 w 1803170"/>
                <a:gd name="connsiteY38" fmla="*/ 321520 h 3170327"/>
                <a:gd name="connsiteX39" fmla="*/ 910453 w 1803170"/>
                <a:gd name="connsiteY39" fmla="*/ 147115 h 3170327"/>
                <a:gd name="connsiteX40" fmla="*/ 724963 w 1803170"/>
                <a:gd name="connsiteY40" fmla="*/ 62130 h 3170327"/>
                <a:gd name="connsiteX41" fmla="*/ 703162 w 1803170"/>
                <a:gd name="connsiteY41" fmla="*/ 76171 h 3170327"/>
                <a:gd name="connsiteX42" fmla="*/ 685796 w 1803170"/>
                <a:gd name="connsiteY42" fmla="*/ 54740 h 3170327"/>
                <a:gd name="connsiteX43" fmla="*/ 627045 w 1803170"/>
                <a:gd name="connsiteY43" fmla="*/ 18898 h 3170327"/>
                <a:gd name="connsiteX44" fmla="*/ 502153 w 1803170"/>
                <a:gd name="connsiteY44" fmla="*/ 792 h 3170327"/>
                <a:gd name="connsiteX45" fmla="*/ 402388 w 1803170"/>
                <a:gd name="connsiteY45" fmla="*/ 70998 h 3170327"/>
                <a:gd name="connsiteX46" fmla="*/ 400540 w 1803170"/>
                <a:gd name="connsiteY46" fmla="*/ 105361 h 3170327"/>
                <a:gd name="connsiteX47" fmla="*/ 397215 w 1803170"/>
                <a:gd name="connsiteY47" fmla="*/ 114968 h 3170327"/>
                <a:gd name="connsiteX48" fmla="*/ 377262 w 1803170"/>
                <a:gd name="connsiteY48" fmla="*/ 150810 h 3170327"/>
                <a:gd name="connsiteX49" fmla="*/ 375045 w 1803170"/>
                <a:gd name="connsiteY49" fmla="*/ 216212 h 3170327"/>
                <a:gd name="connsiteX50" fmla="*/ 357678 w 1803170"/>
                <a:gd name="connsiteY50" fmla="*/ 283092 h 3170327"/>
                <a:gd name="connsiteX51" fmla="*/ 353613 w 1803170"/>
                <a:gd name="connsiteY51" fmla="*/ 289373 h 3170327"/>
                <a:gd name="connsiteX52" fmla="*/ 363590 w 1803170"/>
                <a:gd name="connsiteY52" fmla="*/ 321151 h 3170327"/>
                <a:gd name="connsiteX53" fmla="*/ 374675 w 1803170"/>
                <a:gd name="connsiteY53" fmla="*/ 338148 h 3170327"/>
                <a:gd name="connsiteX54" fmla="*/ 376523 w 1803170"/>
                <a:gd name="connsiteY54" fmla="*/ 414635 h 3170327"/>
                <a:gd name="connsiteX55" fmla="*/ 405344 w 1803170"/>
                <a:gd name="connsiteY55" fmla="*/ 441239 h 3170327"/>
                <a:gd name="connsiteX56" fmla="*/ 455966 w 1803170"/>
                <a:gd name="connsiteY56" fmla="*/ 442717 h 3170327"/>
                <a:gd name="connsiteX57" fmla="*/ 467420 w 1803170"/>
                <a:gd name="connsiteY57" fmla="*/ 447890 h 3170327"/>
                <a:gd name="connsiteX58" fmla="*/ 446358 w 1803170"/>
                <a:gd name="connsiteY58" fmla="*/ 523268 h 3170327"/>
                <a:gd name="connsiteX59" fmla="*/ 420493 w 1803170"/>
                <a:gd name="connsiteY59" fmla="*/ 531028 h 3170327"/>
                <a:gd name="connsiteX60" fmla="*/ 267150 w 1803170"/>
                <a:gd name="connsiteY60" fmla="*/ 651855 h 3170327"/>
                <a:gd name="connsiteX61" fmla="*/ 254587 w 1803170"/>
                <a:gd name="connsiteY61" fmla="*/ 713562 h 3170327"/>
                <a:gd name="connsiteX62" fmla="*/ 247936 w 1803170"/>
                <a:gd name="connsiteY62" fmla="*/ 720582 h 3170327"/>
                <a:gd name="connsiteX63" fmla="*/ 190294 w 1803170"/>
                <a:gd name="connsiteY63" fmla="*/ 734623 h 3170327"/>
                <a:gd name="connsiteX64" fmla="*/ 136346 w 1803170"/>
                <a:gd name="connsiteY64" fmla="*/ 778225 h 3170327"/>
                <a:gd name="connsiteX65" fmla="*/ 128956 w 1803170"/>
                <a:gd name="connsiteY65" fmla="*/ 797808 h 3170327"/>
                <a:gd name="connsiteX66" fmla="*/ 142258 w 1803170"/>
                <a:gd name="connsiteY66" fmla="*/ 1133316 h 3170327"/>
                <a:gd name="connsiteX67" fmla="*/ 144475 w 1803170"/>
                <a:gd name="connsiteY67" fmla="*/ 1144032 h 3170327"/>
                <a:gd name="connsiteX68" fmla="*/ 179948 w 1803170"/>
                <a:gd name="connsiteY68" fmla="*/ 1191328 h 3170327"/>
                <a:gd name="connsiteX69" fmla="*/ 250522 w 1803170"/>
                <a:gd name="connsiteY69" fmla="*/ 1184677 h 3170327"/>
                <a:gd name="connsiteX70" fmla="*/ 258651 w 1803170"/>
                <a:gd name="connsiteY70" fmla="*/ 1171005 h 3170327"/>
                <a:gd name="connsiteX71" fmla="*/ 347701 w 1803170"/>
                <a:gd name="connsiteY71" fmla="*/ 991427 h 3170327"/>
                <a:gd name="connsiteX72" fmla="*/ 353983 w 1803170"/>
                <a:gd name="connsiteY72" fmla="*/ 979973 h 3170327"/>
                <a:gd name="connsiteX73" fmla="*/ 356569 w 1803170"/>
                <a:gd name="connsiteY73" fmla="*/ 982559 h 3170327"/>
                <a:gd name="connsiteX74" fmla="*/ 364699 w 1803170"/>
                <a:gd name="connsiteY74" fmla="*/ 1000665 h 3170327"/>
                <a:gd name="connsiteX75" fmla="*/ 429731 w 1803170"/>
                <a:gd name="connsiteY75" fmla="*/ 1305874 h 3170327"/>
                <a:gd name="connsiteX76" fmla="*/ 433056 w 1803170"/>
                <a:gd name="connsiteY76" fmla="*/ 1427070 h 3170327"/>
                <a:gd name="connsiteX77" fmla="*/ 492177 w 1803170"/>
                <a:gd name="connsiteY77" fmla="*/ 1745581 h 3170327"/>
                <a:gd name="connsiteX78" fmla="*/ 488851 w 1803170"/>
                <a:gd name="connsiteY78" fmla="*/ 1769968 h 3170327"/>
                <a:gd name="connsiteX79" fmla="*/ 338833 w 1803170"/>
                <a:gd name="connsiteY79" fmla="*/ 2028250 h 3170327"/>
                <a:gd name="connsiteX80" fmla="*/ 294124 w 1803170"/>
                <a:gd name="connsiteY80" fmla="*/ 2101042 h 3170327"/>
                <a:gd name="connsiteX81" fmla="*/ 290059 w 1803170"/>
                <a:gd name="connsiteY81" fmla="*/ 2290967 h 3170327"/>
                <a:gd name="connsiteX82" fmla="*/ 294493 w 1803170"/>
                <a:gd name="connsiteY82" fmla="*/ 2307224 h 3170327"/>
                <a:gd name="connsiteX83" fmla="*/ 299666 w 1803170"/>
                <a:gd name="connsiteY83" fmla="*/ 2695941 h 3170327"/>
                <a:gd name="connsiteX84" fmla="*/ 266041 w 1803170"/>
                <a:gd name="connsiteY84" fmla="*/ 2919859 h 3170327"/>
                <a:gd name="connsiteX85" fmla="*/ 250153 w 1803170"/>
                <a:gd name="connsiteY85" fmla="*/ 2935748 h 3170327"/>
                <a:gd name="connsiteX86" fmla="*/ 225027 w 1803170"/>
                <a:gd name="connsiteY86" fmla="*/ 2947202 h 3170327"/>
                <a:gd name="connsiteX87" fmla="*/ 157777 w 1803170"/>
                <a:gd name="connsiteY87" fmla="*/ 2997454 h 3170327"/>
                <a:gd name="connsiteX88" fmla="*/ 64293 w 1803170"/>
                <a:gd name="connsiteY88" fmla="*/ 3011496 h 3170327"/>
                <a:gd name="connsiteX89" fmla="*/ 0 w 1803170"/>
                <a:gd name="connsiteY89" fmla="*/ 3036622 h 3170327"/>
                <a:gd name="connsiteX90" fmla="*/ 0 w 1803170"/>
                <a:gd name="connsiteY90" fmla="*/ 3058792 h 3170327"/>
                <a:gd name="connsiteX91" fmla="*/ 7760 w 1803170"/>
                <a:gd name="connsiteY91" fmla="*/ 3080962 h 3170327"/>
                <a:gd name="connsiteX92" fmla="*/ 62076 w 1803170"/>
                <a:gd name="connsiteY92" fmla="*/ 3130475 h 3170327"/>
                <a:gd name="connsiteX93" fmla="*/ 169232 w 1803170"/>
                <a:gd name="connsiteY93" fmla="*/ 3143408 h 3170327"/>
                <a:gd name="connsiteX94" fmla="*/ 229830 w 1803170"/>
                <a:gd name="connsiteY94" fmla="*/ 3154493 h 3170327"/>
                <a:gd name="connsiteX95" fmla="*/ 272693 w 1803170"/>
                <a:gd name="connsiteY95" fmla="*/ 3170751 h 3170327"/>
                <a:gd name="connsiteX96" fmla="*/ 284517 w 1803170"/>
                <a:gd name="connsiteY96" fmla="*/ 3172968 h 3170327"/>
                <a:gd name="connsiteX97" fmla="*/ 336616 w 1803170"/>
                <a:gd name="connsiteY97" fmla="*/ 3172968 h 3170327"/>
                <a:gd name="connsiteX98" fmla="*/ 356200 w 1803170"/>
                <a:gd name="connsiteY98" fmla="*/ 3166317 h 3170327"/>
                <a:gd name="connsiteX99" fmla="*/ 404235 w 1803170"/>
                <a:gd name="connsiteY99" fmla="*/ 3110892 h 3170327"/>
                <a:gd name="connsiteX100" fmla="*/ 396845 w 1803170"/>
                <a:gd name="connsiteY100" fmla="*/ 2988217 h 3170327"/>
                <a:gd name="connsiteX101" fmla="*/ 395367 w 1803170"/>
                <a:gd name="connsiteY101" fmla="*/ 2966416 h 3170327"/>
                <a:gd name="connsiteX102" fmla="*/ 437860 w 1803170"/>
                <a:gd name="connsiteY102" fmla="*/ 2785730 h 3170327"/>
                <a:gd name="connsiteX103" fmla="*/ 480722 w 1803170"/>
                <a:gd name="connsiteY103" fmla="*/ 2459459 h 3170327"/>
                <a:gd name="connsiteX104" fmla="*/ 472593 w 1803170"/>
                <a:gd name="connsiteY104" fmla="*/ 2235172 h 3170327"/>
                <a:gd name="connsiteX105" fmla="*/ 479614 w 1803170"/>
                <a:gd name="connsiteY105" fmla="*/ 2216696 h 3170327"/>
                <a:gd name="connsiteX106" fmla="*/ 602288 w 1803170"/>
                <a:gd name="connsiteY106" fmla="*/ 2099195 h 3170327"/>
                <a:gd name="connsiteX107" fmla="*/ 617068 w 1803170"/>
                <a:gd name="connsiteY107" fmla="*/ 2100673 h 3170327"/>
                <a:gd name="connsiteX108" fmla="*/ 730136 w 1803170"/>
                <a:gd name="connsiteY108" fmla="*/ 2281359 h 3170327"/>
                <a:gd name="connsiteX109" fmla="*/ 736418 w 1803170"/>
                <a:gd name="connsiteY109" fmla="*/ 2297248 h 3170327"/>
                <a:gd name="connsiteX110" fmla="*/ 823990 w 1803170"/>
                <a:gd name="connsiteY110" fmla="*/ 2394427 h 3170327"/>
                <a:gd name="connsiteX111" fmla="*/ 882371 w 1803170"/>
                <a:gd name="connsiteY111" fmla="*/ 2404034 h 3170327"/>
                <a:gd name="connsiteX112" fmla="*/ 896782 w 1803170"/>
                <a:gd name="connsiteY112" fmla="*/ 2406251 h 3170327"/>
                <a:gd name="connsiteX113" fmla="*/ 1108506 w 1803170"/>
                <a:gd name="connsiteY113" fmla="*/ 2493823 h 3170327"/>
                <a:gd name="connsiteX114" fmla="*/ 1173908 w 1803170"/>
                <a:gd name="connsiteY114" fmla="*/ 2516363 h 3170327"/>
                <a:gd name="connsiteX115" fmla="*/ 1247439 w 1803170"/>
                <a:gd name="connsiteY115" fmla="*/ 2537424 h 3170327"/>
                <a:gd name="connsiteX116" fmla="*/ 1496483 w 1803170"/>
                <a:gd name="connsiteY116" fmla="*/ 2664164 h 3170327"/>
                <a:gd name="connsiteX117" fmla="*/ 1504982 w 1803170"/>
                <a:gd name="connsiteY117" fmla="*/ 2672662 h 3170327"/>
                <a:gd name="connsiteX118" fmla="*/ 1588489 w 1803170"/>
                <a:gd name="connsiteY118" fmla="*/ 2732522 h 3170327"/>
                <a:gd name="connsiteX119" fmla="*/ 1711164 w 1803170"/>
                <a:gd name="connsiteY119" fmla="*/ 2834873 h 3170327"/>
                <a:gd name="connsiteX120" fmla="*/ 1732226 w 1803170"/>
                <a:gd name="connsiteY120" fmla="*/ 2871085 h 3170327"/>
                <a:gd name="connsiteX121" fmla="*/ 1758830 w 1803170"/>
                <a:gd name="connsiteY121" fmla="*/ 2892885 h 3170327"/>
                <a:gd name="connsiteX122" fmla="*/ 1781739 w 1803170"/>
                <a:gd name="connsiteY122" fmla="*/ 2884756 h 3170327"/>
                <a:gd name="connsiteX123" fmla="*/ 1796519 w 1803170"/>
                <a:gd name="connsiteY123" fmla="*/ 2849653 h 3170327"/>
                <a:gd name="connsiteX124" fmla="*/ 1778413 w 1803170"/>
                <a:gd name="connsiteY124" fmla="*/ 2671923 h 3170327"/>
                <a:gd name="connsiteX125" fmla="*/ 743808 w 1803170"/>
                <a:gd name="connsiteY125" fmla="*/ 261661 h 3170327"/>
                <a:gd name="connsiteX126" fmla="*/ 734940 w 1803170"/>
                <a:gd name="connsiteY126" fmla="*/ 130488 h 3170327"/>
                <a:gd name="connsiteX127" fmla="*/ 743808 w 1803170"/>
                <a:gd name="connsiteY127" fmla="*/ 261661 h 3170327"/>
                <a:gd name="connsiteX128" fmla="*/ 835814 w 1803170"/>
                <a:gd name="connsiteY128" fmla="*/ 1132208 h 3170327"/>
                <a:gd name="connsiteX129" fmla="*/ 877198 w 1803170"/>
                <a:gd name="connsiteY129" fmla="*/ 881316 h 3170327"/>
                <a:gd name="connsiteX130" fmla="*/ 898260 w 1803170"/>
                <a:gd name="connsiteY130" fmla="*/ 835498 h 3170327"/>
                <a:gd name="connsiteX131" fmla="*/ 911931 w 1803170"/>
                <a:gd name="connsiteY131" fmla="*/ 832542 h 3170327"/>
                <a:gd name="connsiteX132" fmla="*/ 1091509 w 1803170"/>
                <a:gd name="connsiteY132" fmla="*/ 951152 h 3170327"/>
                <a:gd name="connsiteX133" fmla="*/ 1094465 w 1803170"/>
                <a:gd name="connsiteY133" fmla="*/ 961867 h 3170327"/>
                <a:gd name="connsiteX134" fmla="*/ 887544 w 1803170"/>
                <a:gd name="connsiteY134" fmla="*/ 1122231 h 3170327"/>
                <a:gd name="connsiteX135" fmla="*/ 843943 w 1803170"/>
                <a:gd name="connsiteY135" fmla="*/ 1136272 h 3170327"/>
                <a:gd name="connsiteX136" fmla="*/ 835814 w 1803170"/>
                <a:gd name="connsiteY136" fmla="*/ 1132208 h 3170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1803170" h="3170327">
                  <a:moveTo>
                    <a:pt x="1778413" y="2671923"/>
                  </a:moveTo>
                  <a:cubicBezTo>
                    <a:pt x="1777305" y="2669706"/>
                    <a:pt x="1775827" y="2667859"/>
                    <a:pt x="1773979" y="2666011"/>
                  </a:cubicBezTo>
                  <a:cubicBezTo>
                    <a:pt x="1759199" y="2649753"/>
                    <a:pt x="1746636" y="2632017"/>
                    <a:pt x="1733704" y="2614281"/>
                  </a:cubicBezTo>
                  <a:cubicBezTo>
                    <a:pt x="1726314" y="2603935"/>
                    <a:pt x="1721880" y="2593589"/>
                    <a:pt x="1722619" y="2580287"/>
                  </a:cubicBezTo>
                  <a:cubicBezTo>
                    <a:pt x="1723358" y="2568832"/>
                    <a:pt x="1721880" y="2557008"/>
                    <a:pt x="1719663" y="2545923"/>
                  </a:cubicBezTo>
                  <a:cubicBezTo>
                    <a:pt x="1712273" y="2505278"/>
                    <a:pt x="1695645" y="2469805"/>
                    <a:pt x="1662390" y="2443201"/>
                  </a:cubicBezTo>
                  <a:cubicBezTo>
                    <a:pt x="1649088" y="2432855"/>
                    <a:pt x="1635786" y="2429530"/>
                    <a:pt x="1618789" y="2436181"/>
                  </a:cubicBezTo>
                  <a:cubicBezTo>
                    <a:pt x="1576296" y="2452808"/>
                    <a:pt x="1534912" y="2470914"/>
                    <a:pt x="1493527" y="2489389"/>
                  </a:cubicBezTo>
                  <a:cubicBezTo>
                    <a:pt x="1486507" y="2492715"/>
                    <a:pt x="1481334" y="2492715"/>
                    <a:pt x="1474313" y="2488280"/>
                  </a:cubicBezTo>
                  <a:cubicBezTo>
                    <a:pt x="1412976" y="2449113"/>
                    <a:pt x="1351639" y="2410316"/>
                    <a:pt x="1290301" y="2371518"/>
                  </a:cubicBezTo>
                  <a:cubicBezTo>
                    <a:pt x="1285867" y="2368562"/>
                    <a:pt x="1281064" y="2365606"/>
                    <a:pt x="1277369" y="2361911"/>
                  </a:cubicBezTo>
                  <a:cubicBezTo>
                    <a:pt x="1232289" y="2312028"/>
                    <a:pt x="1176125" y="2279142"/>
                    <a:pt x="1114788" y="2253647"/>
                  </a:cubicBezTo>
                  <a:cubicBezTo>
                    <a:pt x="1074512" y="2237019"/>
                    <a:pt x="1032389" y="2227042"/>
                    <a:pt x="989527" y="2221131"/>
                  </a:cubicBezTo>
                  <a:cubicBezTo>
                    <a:pt x="975485" y="2219283"/>
                    <a:pt x="964031" y="2214849"/>
                    <a:pt x="955163" y="2199699"/>
                  </a:cubicBezTo>
                  <a:cubicBezTo>
                    <a:pt x="938905" y="2171987"/>
                    <a:pt x="924864" y="2143904"/>
                    <a:pt x="914148" y="2113975"/>
                  </a:cubicBezTo>
                  <a:cubicBezTo>
                    <a:pt x="883479" y="2026403"/>
                    <a:pt x="866482" y="1935505"/>
                    <a:pt x="852072" y="1843869"/>
                  </a:cubicBezTo>
                  <a:cubicBezTo>
                    <a:pt x="849116" y="1823916"/>
                    <a:pt x="844682" y="1803963"/>
                    <a:pt x="842095" y="1784010"/>
                  </a:cubicBezTo>
                  <a:cubicBezTo>
                    <a:pt x="840248" y="1769968"/>
                    <a:pt x="842834" y="1768121"/>
                    <a:pt x="856506" y="1768121"/>
                  </a:cubicBezTo>
                  <a:cubicBezTo>
                    <a:pt x="877198" y="1767751"/>
                    <a:pt x="897890" y="1767382"/>
                    <a:pt x="918582" y="1767751"/>
                  </a:cubicBezTo>
                  <a:cubicBezTo>
                    <a:pt x="927081" y="1767751"/>
                    <a:pt x="930037" y="1764795"/>
                    <a:pt x="930406" y="1756666"/>
                  </a:cubicBezTo>
                  <a:cubicBezTo>
                    <a:pt x="931884" y="1734127"/>
                    <a:pt x="931515" y="1711218"/>
                    <a:pt x="936688" y="1689047"/>
                  </a:cubicBezTo>
                  <a:cubicBezTo>
                    <a:pt x="944817" y="1655053"/>
                    <a:pt x="947403" y="1620690"/>
                    <a:pt x="947034" y="1585587"/>
                  </a:cubicBezTo>
                  <a:cubicBezTo>
                    <a:pt x="945556" y="1462912"/>
                    <a:pt x="907867" y="1351323"/>
                    <a:pt x="847268" y="1246014"/>
                  </a:cubicBezTo>
                  <a:cubicBezTo>
                    <a:pt x="841726" y="1236407"/>
                    <a:pt x="841726" y="1233451"/>
                    <a:pt x="852811" y="1229387"/>
                  </a:cubicBezTo>
                  <a:cubicBezTo>
                    <a:pt x="978072" y="1185047"/>
                    <a:pt x="1096313" y="1125187"/>
                    <a:pt x="1209750" y="1056090"/>
                  </a:cubicBezTo>
                  <a:cubicBezTo>
                    <a:pt x="1227116" y="1045375"/>
                    <a:pt x="1243005" y="1032812"/>
                    <a:pt x="1253721" y="1015076"/>
                  </a:cubicBezTo>
                  <a:cubicBezTo>
                    <a:pt x="1261111" y="1002882"/>
                    <a:pt x="1264436" y="989580"/>
                    <a:pt x="1258894" y="975908"/>
                  </a:cubicBezTo>
                  <a:cubicBezTo>
                    <a:pt x="1248917" y="949674"/>
                    <a:pt x="1235984" y="924917"/>
                    <a:pt x="1217140" y="903486"/>
                  </a:cubicBezTo>
                  <a:cubicBezTo>
                    <a:pt x="1189058" y="870600"/>
                    <a:pt x="1158758" y="839932"/>
                    <a:pt x="1125503" y="812958"/>
                  </a:cubicBezTo>
                  <a:cubicBezTo>
                    <a:pt x="1053820" y="754577"/>
                    <a:pt x="988418" y="689914"/>
                    <a:pt x="925972" y="621925"/>
                  </a:cubicBezTo>
                  <a:cubicBezTo>
                    <a:pt x="921538" y="616752"/>
                    <a:pt x="915996" y="613427"/>
                    <a:pt x="910084" y="610471"/>
                  </a:cubicBezTo>
                  <a:cubicBezTo>
                    <a:pt x="834336" y="570195"/>
                    <a:pt x="758588" y="529180"/>
                    <a:pt x="682470" y="490013"/>
                  </a:cubicBezTo>
                  <a:cubicBezTo>
                    <a:pt x="664365" y="480776"/>
                    <a:pt x="654019" y="467473"/>
                    <a:pt x="647368" y="449368"/>
                  </a:cubicBezTo>
                  <a:cubicBezTo>
                    <a:pt x="630740" y="403550"/>
                    <a:pt x="645520" y="369925"/>
                    <a:pt x="691708" y="351080"/>
                  </a:cubicBezTo>
                  <a:cubicBezTo>
                    <a:pt x="692816" y="387661"/>
                    <a:pt x="707596" y="419069"/>
                    <a:pt x="729028" y="447890"/>
                  </a:cubicBezTo>
                  <a:cubicBezTo>
                    <a:pt x="766717" y="498142"/>
                    <a:pt x="816600" y="534353"/>
                    <a:pt x="869808" y="566870"/>
                  </a:cubicBezTo>
                  <a:cubicBezTo>
                    <a:pt x="872025" y="561327"/>
                    <a:pt x="868330" y="559480"/>
                    <a:pt x="865743" y="556893"/>
                  </a:cubicBezTo>
                  <a:cubicBezTo>
                    <a:pt x="806623" y="496295"/>
                    <a:pt x="812535" y="421655"/>
                    <a:pt x="855397" y="360318"/>
                  </a:cubicBezTo>
                  <a:cubicBezTo>
                    <a:pt x="864265" y="347755"/>
                    <a:pt x="872394" y="334822"/>
                    <a:pt x="879784" y="321520"/>
                  </a:cubicBezTo>
                  <a:cubicBezTo>
                    <a:pt x="908975" y="266834"/>
                    <a:pt x="922647" y="209191"/>
                    <a:pt x="910453" y="147115"/>
                  </a:cubicBezTo>
                  <a:cubicBezTo>
                    <a:pt x="892347" y="54370"/>
                    <a:pt x="802559" y="12986"/>
                    <a:pt x="724963" y="62130"/>
                  </a:cubicBezTo>
                  <a:cubicBezTo>
                    <a:pt x="717204" y="66933"/>
                    <a:pt x="708335" y="77649"/>
                    <a:pt x="703162" y="76171"/>
                  </a:cubicBezTo>
                  <a:cubicBezTo>
                    <a:pt x="695772" y="73954"/>
                    <a:pt x="690969" y="62869"/>
                    <a:pt x="685796" y="54740"/>
                  </a:cubicBezTo>
                  <a:cubicBezTo>
                    <a:pt x="672124" y="32939"/>
                    <a:pt x="652541" y="22223"/>
                    <a:pt x="627045" y="18898"/>
                  </a:cubicBezTo>
                  <a:cubicBezTo>
                    <a:pt x="585291" y="12986"/>
                    <a:pt x="543907" y="6704"/>
                    <a:pt x="502153" y="792"/>
                  </a:cubicBezTo>
                  <a:cubicBezTo>
                    <a:pt x="457074" y="-5489"/>
                    <a:pt x="411256" y="26288"/>
                    <a:pt x="402388" y="70998"/>
                  </a:cubicBezTo>
                  <a:cubicBezTo>
                    <a:pt x="400171" y="82452"/>
                    <a:pt x="399432" y="93907"/>
                    <a:pt x="400540" y="105361"/>
                  </a:cubicBezTo>
                  <a:cubicBezTo>
                    <a:pt x="400910" y="109056"/>
                    <a:pt x="401279" y="112382"/>
                    <a:pt x="397215" y="114968"/>
                  </a:cubicBezTo>
                  <a:cubicBezTo>
                    <a:pt x="384652" y="123467"/>
                    <a:pt x="380218" y="136769"/>
                    <a:pt x="377262" y="150810"/>
                  </a:cubicBezTo>
                  <a:cubicBezTo>
                    <a:pt x="372458" y="172611"/>
                    <a:pt x="370980" y="194781"/>
                    <a:pt x="375045" y="216212"/>
                  </a:cubicBezTo>
                  <a:cubicBezTo>
                    <a:pt x="380218" y="242077"/>
                    <a:pt x="372458" y="263139"/>
                    <a:pt x="357678" y="283092"/>
                  </a:cubicBezTo>
                  <a:cubicBezTo>
                    <a:pt x="356200" y="284939"/>
                    <a:pt x="355091" y="287156"/>
                    <a:pt x="353613" y="289373"/>
                  </a:cubicBezTo>
                  <a:cubicBezTo>
                    <a:pt x="339572" y="311913"/>
                    <a:pt x="339203" y="312283"/>
                    <a:pt x="363590" y="321151"/>
                  </a:cubicBezTo>
                  <a:cubicBezTo>
                    <a:pt x="372828" y="324476"/>
                    <a:pt x="375414" y="328541"/>
                    <a:pt x="374675" y="338148"/>
                  </a:cubicBezTo>
                  <a:cubicBezTo>
                    <a:pt x="372458" y="363643"/>
                    <a:pt x="371350" y="389509"/>
                    <a:pt x="376523" y="414635"/>
                  </a:cubicBezTo>
                  <a:cubicBezTo>
                    <a:pt x="380587" y="434218"/>
                    <a:pt x="385760" y="438652"/>
                    <a:pt x="405344" y="441239"/>
                  </a:cubicBezTo>
                  <a:cubicBezTo>
                    <a:pt x="422341" y="443456"/>
                    <a:pt x="438968" y="443456"/>
                    <a:pt x="455966" y="442717"/>
                  </a:cubicBezTo>
                  <a:cubicBezTo>
                    <a:pt x="460769" y="442347"/>
                    <a:pt x="464095" y="443086"/>
                    <a:pt x="467420" y="447890"/>
                  </a:cubicBezTo>
                  <a:cubicBezTo>
                    <a:pt x="486634" y="477820"/>
                    <a:pt x="478505" y="507749"/>
                    <a:pt x="446358" y="523268"/>
                  </a:cubicBezTo>
                  <a:cubicBezTo>
                    <a:pt x="438229" y="527333"/>
                    <a:pt x="429731" y="529919"/>
                    <a:pt x="420493" y="531028"/>
                  </a:cubicBezTo>
                  <a:cubicBezTo>
                    <a:pt x="345115" y="540635"/>
                    <a:pt x="293015" y="579433"/>
                    <a:pt x="267150" y="651855"/>
                  </a:cubicBezTo>
                  <a:cubicBezTo>
                    <a:pt x="260129" y="671808"/>
                    <a:pt x="256434" y="692500"/>
                    <a:pt x="254587" y="713562"/>
                  </a:cubicBezTo>
                  <a:cubicBezTo>
                    <a:pt x="254217" y="717626"/>
                    <a:pt x="255326" y="722060"/>
                    <a:pt x="247936" y="720582"/>
                  </a:cubicBezTo>
                  <a:cubicBezTo>
                    <a:pt x="226505" y="716148"/>
                    <a:pt x="208030" y="724647"/>
                    <a:pt x="190294" y="734623"/>
                  </a:cubicBezTo>
                  <a:cubicBezTo>
                    <a:pt x="170340" y="746448"/>
                    <a:pt x="152974" y="761597"/>
                    <a:pt x="136346" y="778225"/>
                  </a:cubicBezTo>
                  <a:cubicBezTo>
                    <a:pt x="130434" y="784137"/>
                    <a:pt x="128587" y="790049"/>
                    <a:pt x="128956" y="797808"/>
                  </a:cubicBezTo>
                  <a:cubicBezTo>
                    <a:pt x="133760" y="909768"/>
                    <a:pt x="137824" y="1021357"/>
                    <a:pt x="142258" y="1133316"/>
                  </a:cubicBezTo>
                  <a:cubicBezTo>
                    <a:pt x="142258" y="1137011"/>
                    <a:pt x="142628" y="1140706"/>
                    <a:pt x="144475" y="1144032"/>
                  </a:cubicBezTo>
                  <a:cubicBezTo>
                    <a:pt x="154082" y="1161398"/>
                    <a:pt x="164798" y="1178026"/>
                    <a:pt x="179948" y="1191328"/>
                  </a:cubicBezTo>
                  <a:cubicBezTo>
                    <a:pt x="204704" y="1213129"/>
                    <a:pt x="230200" y="1210912"/>
                    <a:pt x="250522" y="1184677"/>
                  </a:cubicBezTo>
                  <a:cubicBezTo>
                    <a:pt x="253848" y="1180613"/>
                    <a:pt x="256434" y="1175809"/>
                    <a:pt x="258651" y="1171005"/>
                  </a:cubicBezTo>
                  <a:cubicBezTo>
                    <a:pt x="288581" y="1111146"/>
                    <a:pt x="318141" y="1051287"/>
                    <a:pt x="347701" y="991427"/>
                  </a:cubicBezTo>
                  <a:cubicBezTo>
                    <a:pt x="349549" y="987732"/>
                    <a:pt x="351766" y="984037"/>
                    <a:pt x="353983" y="979973"/>
                  </a:cubicBezTo>
                  <a:cubicBezTo>
                    <a:pt x="355461" y="981451"/>
                    <a:pt x="356200" y="981820"/>
                    <a:pt x="356569" y="982559"/>
                  </a:cubicBezTo>
                  <a:cubicBezTo>
                    <a:pt x="359156" y="988471"/>
                    <a:pt x="362112" y="994383"/>
                    <a:pt x="364699" y="1000665"/>
                  </a:cubicBezTo>
                  <a:cubicBezTo>
                    <a:pt x="404974" y="1098583"/>
                    <a:pt x="421232" y="1201305"/>
                    <a:pt x="429731" y="1305874"/>
                  </a:cubicBezTo>
                  <a:cubicBezTo>
                    <a:pt x="433056" y="1346150"/>
                    <a:pt x="430100" y="1386795"/>
                    <a:pt x="433056" y="1427070"/>
                  </a:cubicBezTo>
                  <a:cubicBezTo>
                    <a:pt x="440446" y="1535704"/>
                    <a:pt x="462986" y="1641012"/>
                    <a:pt x="492177" y="1745581"/>
                  </a:cubicBezTo>
                  <a:cubicBezTo>
                    <a:pt x="494763" y="1754819"/>
                    <a:pt x="493655" y="1761839"/>
                    <a:pt x="488851" y="1769968"/>
                  </a:cubicBezTo>
                  <a:cubicBezTo>
                    <a:pt x="438599" y="1856062"/>
                    <a:pt x="389086" y="1942156"/>
                    <a:pt x="338833" y="2028250"/>
                  </a:cubicBezTo>
                  <a:cubicBezTo>
                    <a:pt x="324423" y="2052638"/>
                    <a:pt x="311121" y="2077764"/>
                    <a:pt x="294124" y="2101042"/>
                  </a:cubicBezTo>
                  <a:cubicBezTo>
                    <a:pt x="249044" y="2162380"/>
                    <a:pt x="247936" y="2226304"/>
                    <a:pt x="290059" y="2290967"/>
                  </a:cubicBezTo>
                  <a:cubicBezTo>
                    <a:pt x="293385" y="2296139"/>
                    <a:pt x="294124" y="2301682"/>
                    <a:pt x="294493" y="2307224"/>
                  </a:cubicBezTo>
                  <a:cubicBezTo>
                    <a:pt x="305948" y="2436550"/>
                    <a:pt x="309273" y="2566246"/>
                    <a:pt x="299666" y="2695941"/>
                  </a:cubicBezTo>
                  <a:cubicBezTo>
                    <a:pt x="294124" y="2771319"/>
                    <a:pt x="284517" y="2846328"/>
                    <a:pt x="266041" y="2919859"/>
                  </a:cubicBezTo>
                  <a:cubicBezTo>
                    <a:pt x="263824" y="2929096"/>
                    <a:pt x="259390" y="2933161"/>
                    <a:pt x="250153" y="2935748"/>
                  </a:cubicBezTo>
                  <a:cubicBezTo>
                    <a:pt x="241285" y="2938334"/>
                    <a:pt x="231308" y="2937965"/>
                    <a:pt x="225027" y="2947202"/>
                  </a:cubicBezTo>
                  <a:cubicBezTo>
                    <a:pt x="208769" y="2971959"/>
                    <a:pt x="185121" y="2987478"/>
                    <a:pt x="157777" y="2997454"/>
                  </a:cubicBezTo>
                  <a:cubicBezTo>
                    <a:pt x="127478" y="3008539"/>
                    <a:pt x="96440" y="3013343"/>
                    <a:pt x="64293" y="3011496"/>
                  </a:cubicBezTo>
                  <a:cubicBezTo>
                    <a:pt x="39167" y="3010387"/>
                    <a:pt x="15519" y="3012604"/>
                    <a:pt x="0" y="3036622"/>
                  </a:cubicBezTo>
                  <a:cubicBezTo>
                    <a:pt x="0" y="3044012"/>
                    <a:pt x="0" y="3051402"/>
                    <a:pt x="0" y="3058792"/>
                  </a:cubicBezTo>
                  <a:cubicBezTo>
                    <a:pt x="3326" y="3065812"/>
                    <a:pt x="2956" y="3074311"/>
                    <a:pt x="7760" y="3080962"/>
                  </a:cubicBezTo>
                  <a:cubicBezTo>
                    <a:pt x="22909" y="3100915"/>
                    <a:pt x="39906" y="3118282"/>
                    <a:pt x="62076" y="3130475"/>
                  </a:cubicBezTo>
                  <a:cubicBezTo>
                    <a:pt x="96071" y="3148581"/>
                    <a:pt x="131912" y="3154862"/>
                    <a:pt x="169232" y="3143408"/>
                  </a:cubicBezTo>
                  <a:cubicBezTo>
                    <a:pt x="191402" y="3136757"/>
                    <a:pt x="212464" y="3139713"/>
                    <a:pt x="229830" y="3154493"/>
                  </a:cubicBezTo>
                  <a:cubicBezTo>
                    <a:pt x="242763" y="3165578"/>
                    <a:pt x="256804" y="3169642"/>
                    <a:pt x="272693" y="3170751"/>
                  </a:cubicBezTo>
                  <a:cubicBezTo>
                    <a:pt x="276757" y="3171120"/>
                    <a:pt x="280822" y="3171120"/>
                    <a:pt x="284517" y="3172968"/>
                  </a:cubicBezTo>
                  <a:cubicBezTo>
                    <a:pt x="301883" y="3172968"/>
                    <a:pt x="319250" y="3172968"/>
                    <a:pt x="336616" y="3172968"/>
                  </a:cubicBezTo>
                  <a:cubicBezTo>
                    <a:pt x="342159" y="3168534"/>
                    <a:pt x="349549" y="3168534"/>
                    <a:pt x="356200" y="3166317"/>
                  </a:cubicBezTo>
                  <a:cubicBezTo>
                    <a:pt x="382804" y="3157079"/>
                    <a:pt x="399432" y="3140452"/>
                    <a:pt x="404235" y="3110892"/>
                  </a:cubicBezTo>
                  <a:cubicBezTo>
                    <a:pt x="410517" y="3069138"/>
                    <a:pt x="408300" y="3028493"/>
                    <a:pt x="396845" y="2988217"/>
                  </a:cubicBezTo>
                  <a:cubicBezTo>
                    <a:pt x="394628" y="2980827"/>
                    <a:pt x="394259" y="2973806"/>
                    <a:pt x="395367" y="2966416"/>
                  </a:cubicBezTo>
                  <a:cubicBezTo>
                    <a:pt x="404974" y="2905079"/>
                    <a:pt x="418646" y="2844481"/>
                    <a:pt x="437860" y="2785730"/>
                  </a:cubicBezTo>
                  <a:cubicBezTo>
                    <a:pt x="472593" y="2679313"/>
                    <a:pt x="481461" y="2570310"/>
                    <a:pt x="480722" y="2459459"/>
                  </a:cubicBezTo>
                  <a:cubicBezTo>
                    <a:pt x="480353" y="2384820"/>
                    <a:pt x="477397" y="2309811"/>
                    <a:pt x="472593" y="2235172"/>
                  </a:cubicBezTo>
                  <a:cubicBezTo>
                    <a:pt x="472224" y="2227412"/>
                    <a:pt x="474071" y="2222239"/>
                    <a:pt x="479614" y="2216696"/>
                  </a:cubicBezTo>
                  <a:cubicBezTo>
                    <a:pt x="520628" y="2177899"/>
                    <a:pt x="561643" y="2138732"/>
                    <a:pt x="602288" y="2099195"/>
                  </a:cubicBezTo>
                  <a:cubicBezTo>
                    <a:pt x="609309" y="2092544"/>
                    <a:pt x="611895" y="2092174"/>
                    <a:pt x="617068" y="2100673"/>
                  </a:cubicBezTo>
                  <a:cubicBezTo>
                    <a:pt x="654388" y="2160902"/>
                    <a:pt x="692447" y="2221131"/>
                    <a:pt x="730136" y="2281359"/>
                  </a:cubicBezTo>
                  <a:cubicBezTo>
                    <a:pt x="733092" y="2286163"/>
                    <a:pt x="735309" y="2291336"/>
                    <a:pt x="736418" y="2297248"/>
                  </a:cubicBezTo>
                  <a:cubicBezTo>
                    <a:pt x="747503" y="2346022"/>
                    <a:pt x="776693" y="2378538"/>
                    <a:pt x="823990" y="2394427"/>
                  </a:cubicBezTo>
                  <a:cubicBezTo>
                    <a:pt x="842834" y="2400708"/>
                    <a:pt x="862418" y="2403665"/>
                    <a:pt x="882371" y="2404034"/>
                  </a:cubicBezTo>
                  <a:cubicBezTo>
                    <a:pt x="887174" y="2404034"/>
                    <a:pt x="891978" y="2404034"/>
                    <a:pt x="896782" y="2406251"/>
                  </a:cubicBezTo>
                  <a:cubicBezTo>
                    <a:pt x="965139" y="2440615"/>
                    <a:pt x="1036823" y="2466849"/>
                    <a:pt x="1108506" y="2493823"/>
                  </a:cubicBezTo>
                  <a:cubicBezTo>
                    <a:pt x="1129937" y="2501952"/>
                    <a:pt x="1150999" y="2512668"/>
                    <a:pt x="1173908" y="2516363"/>
                  </a:cubicBezTo>
                  <a:cubicBezTo>
                    <a:pt x="1199404" y="2520797"/>
                    <a:pt x="1223791" y="2527817"/>
                    <a:pt x="1247439" y="2537424"/>
                  </a:cubicBezTo>
                  <a:cubicBezTo>
                    <a:pt x="1334272" y="2572158"/>
                    <a:pt x="1415932" y="2617606"/>
                    <a:pt x="1496483" y="2664164"/>
                  </a:cubicBezTo>
                  <a:cubicBezTo>
                    <a:pt x="1500178" y="2666381"/>
                    <a:pt x="1502765" y="2669337"/>
                    <a:pt x="1504982" y="2672662"/>
                  </a:cubicBezTo>
                  <a:cubicBezTo>
                    <a:pt x="1524566" y="2704070"/>
                    <a:pt x="1550800" y="2725131"/>
                    <a:pt x="1588489" y="2732522"/>
                  </a:cubicBezTo>
                  <a:cubicBezTo>
                    <a:pt x="1647610" y="2743976"/>
                    <a:pt x="1684929" y="2783513"/>
                    <a:pt x="1711164" y="2834873"/>
                  </a:cubicBezTo>
                  <a:cubicBezTo>
                    <a:pt x="1717446" y="2847437"/>
                    <a:pt x="1723727" y="2860000"/>
                    <a:pt x="1732226" y="2871085"/>
                  </a:cubicBezTo>
                  <a:cubicBezTo>
                    <a:pt x="1739246" y="2880322"/>
                    <a:pt x="1747375" y="2888821"/>
                    <a:pt x="1758830" y="2892885"/>
                  </a:cubicBezTo>
                  <a:cubicBezTo>
                    <a:pt x="1768437" y="2896211"/>
                    <a:pt x="1776196" y="2895102"/>
                    <a:pt x="1781739" y="2884756"/>
                  </a:cubicBezTo>
                  <a:cubicBezTo>
                    <a:pt x="1787651" y="2873302"/>
                    <a:pt x="1793194" y="2861847"/>
                    <a:pt x="1796519" y="2849653"/>
                  </a:cubicBezTo>
                  <a:cubicBezTo>
                    <a:pt x="1816103" y="2788316"/>
                    <a:pt x="1802431" y="2729565"/>
                    <a:pt x="1778413" y="2671923"/>
                  </a:cubicBezTo>
                  <a:close/>
                  <a:moveTo>
                    <a:pt x="743808" y="261661"/>
                  </a:moveTo>
                  <a:cubicBezTo>
                    <a:pt x="751937" y="217690"/>
                    <a:pt x="747503" y="174828"/>
                    <a:pt x="734940" y="130488"/>
                  </a:cubicBezTo>
                  <a:cubicBezTo>
                    <a:pt x="776324" y="154875"/>
                    <a:pt x="773737" y="213256"/>
                    <a:pt x="743808" y="261661"/>
                  </a:cubicBezTo>
                  <a:close/>
                  <a:moveTo>
                    <a:pt x="835814" y="1132208"/>
                  </a:moveTo>
                  <a:cubicBezTo>
                    <a:pt x="843573" y="1046114"/>
                    <a:pt x="851702" y="962237"/>
                    <a:pt x="877198" y="881316"/>
                  </a:cubicBezTo>
                  <a:cubicBezTo>
                    <a:pt x="882371" y="865058"/>
                    <a:pt x="889022" y="849539"/>
                    <a:pt x="898260" y="835498"/>
                  </a:cubicBezTo>
                  <a:cubicBezTo>
                    <a:pt x="901955" y="829955"/>
                    <a:pt x="904911" y="827738"/>
                    <a:pt x="911931" y="832542"/>
                  </a:cubicBezTo>
                  <a:cubicBezTo>
                    <a:pt x="971421" y="872448"/>
                    <a:pt x="1031650" y="911615"/>
                    <a:pt x="1091509" y="951152"/>
                  </a:cubicBezTo>
                  <a:cubicBezTo>
                    <a:pt x="1095574" y="954108"/>
                    <a:pt x="1100377" y="955586"/>
                    <a:pt x="1094465" y="961867"/>
                  </a:cubicBezTo>
                  <a:cubicBezTo>
                    <a:pt x="1034606" y="1026900"/>
                    <a:pt x="969943" y="1085651"/>
                    <a:pt x="887544" y="1122231"/>
                  </a:cubicBezTo>
                  <a:cubicBezTo>
                    <a:pt x="873503" y="1128513"/>
                    <a:pt x="859092" y="1132947"/>
                    <a:pt x="843943" y="1136272"/>
                  </a:cubicBezTo>
                  <a:cubicBezTo>
                    <a:pt x="837661" y="1138120"/>
                    <a:pt x="834336" y="1137381"/>
                    <a:pt x="835814" y="1132208"/>
                  </a:cubicBezTo>
                  <a:close/>
                </a:path>
              </a:pathLst>
            </a:custGeom>
            <a:solidFill>
              <a:schemeClr val="accent3">
                <a:alpha val="29000"/>
              </a:schemeClr>
            </a:solidFill>
            <a:ln w="36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795" dirty="0"/>
            </a:p>
          </p:txBody>
        </p:sp>
        <p:sp>
          <p:nvSpPr>
            <p:cNvPr id="27" name="Graphic 9">
              <a:extLst>
                <a:ext uri="{FF2B5EF4-FFF2-40B4-BE49-F238E27FC236}">
                  <a16:creationId xmlns:a16="http://schemas.microsoft.com/office/drawing/2014/main" id="{45546476-458E-35C6-1620-3D28E043478A}"/>
                </a:ext>
              </a:extLst>
            </p:cNvPr>
            <p:cNvSpPr/>
            <p:nvPr/>
          </p:nvSpPr>
          <p:spPr>
            <a:xfrm>
              <a:off x="8922596" y="2202020"/>
              <a:ext cx="2041618" cy="3945845"/>
            </a:xfrm>
            <a:custGeom>
              <a:avLst/>
              <a:gdLst>
                <a:gd name="connsiteX0" fmla="*/ 1778413 w 1803170"/>
                <a:gd name="connsiteY0" fmla="*/ 2671923 h 3170327"/>
                <a:gd name="connsiteX1" fmla="*/ 1773979 w 1803170"/>
                <a:gd name="connsiteY1" fmla="*/ 2666011 h 3170327"/>
                <a:gd name="connsiteX2" fmla="*/ 1733704 w 1803170"/>
                <a:gd name="connsiteY2" fmla="*/ 2614281 h 3170327"/>
                <a:gd name="connsiteX3" fmla="*/ 1722619 w 1803170"/>
                <a:gd name="connsiteY3" fmla="*/ 2580287 h 3170327"/>
                <a:gd name="connsiteX4" fmla="*/ 1719663 w 1803170"/>
                <a:gd name="connsiteY4" fmla="*/ 2545923 h 3170327"/>
                <a:gd name="connsiteX5" fmla="*/ 1662390 w 1803170"/>
                <a:gd name="connsiteY5" fmla="*/ 2443201 h 3170327"/>
                <a:gd name="connsiteX6" fmla="*/ 1618789 w 1803170"/>
                <a:gd name="connsiteY6" fmla="*/ 2436181 h 3170327"/>
                <a:gd name="connsiteX7" fmla="*/ 1493527 w 1803170"/>
                <a:gd name="connsiteY7" fmla="*/ 2489389 h 3170327"/>
                <a:gd name="connsiteX8" fmla="*/ 1474313 w 1803170"/>
                <a:gd name="connsiteY8" fmla="*/ 2488280 h 3170327"/>
                <a:gd name="connsiteX9" fmla="*/ 1290301 w 1803170"/>
                <a:gd name="connsiteY9" fmla="*/ 2371518 h 3170327"/>
                <a:gd name="connsiteX10" fmla="*/ 1277369 w 1803170"/>
                <a:gd name="connsiteY10" fmla="*/ 2361911 h 3170327"/>
                <a:gd name="connsiteX11" fmla="*/ 1114788 w 1803170"/>
                <a:gd name="connsiteY11" fmla="*/ 2253647 h 3170327"/>
                <a:gd name="connsiteX12" fmla="*/ 989527 w 1803170"/>
                <a:gd name="connsiteY12" fmla="*/ 2221131 h 3170327"/>
                <a:gd name="connsiteX13" fmla="*/ 955163 w 1803170"/>
                <a:gd name="connsiteY13" fmla="*/ 2199699 h 3170327"/>
                <a:gd name="connsiteX14" fmla="*/ 914148 w 1803170"/>
                <a:gd name="connsiteY14" fmla="*/ 2113975 h 3170327"/>
                <a:gd name="connsiteX15" fmla="*/ 852072 w 1803170"/>
                <a:gd name="connsiteY15" fmla="*/ 1843869 h 3170327"/>
                <a:gd name="connsiteX16" fmla="*/ 842095 w 1803170"/>
                <a:gd name="connsiteY16" fmla="*/ 1784010 h 3170327"/>
                <a:gd name="connsiteX17" fmla="*/ 856506 w 1803170"/>
                <a:gd name="connsiteY17" fmla="*/ 1768121 h 3170327"/>
                <a:gd name="connsiteX18" fmla="*/ 918582 w 1803170"/>
                <a:gd name="connsiteY18" fmla="*/ 1767751 h 3170327"/>
                <a:gd name="connsiteX19" fmla="*/ 930406 w 1803170"/>
                <a:gd name="connsiteY19" fmla="*/ 1756666 h 3170327"/>
                <a:gd name="connsiteX20" fmla="*/ 936688 w 1803170"/>
                <a:gd name="connsiteY20" fmla="*/ 1689047 h 3170327"/>
                <a:gd name="connsiteX21" fmla="*/ 947034 w 1803170"/>
                <a:gd name="connsiteY21" fmla="*/ 1585587 h 3170327"/>
                <a:gd name="connsiteX22" fmla="*/ 847268 w 1803170"/>
                <a:gd name="connsiteY22" fmla="*/ 1246014 h 3170327"/>
                <a:gd name="connsiteX23" fmla="*/ 852811 w 1803170"/>
                <a:gd name="connsiteY23" fmla="*/ 1229387 h 3170327"/>
                <a:gd name="connsiteX24" fmla="*/ 1209750 w 1803170"/>
                <a:gd name="connsiteY24" fmla="*/ 1056090 h 3170327"/>
                <a:gd name="connsiteX25" fmla="*/ 1253721 w 1803170"/>
                <a:gd name="connsiteY25" fmla="*/ 1015076 h 3170327"/>
                <a:gd name="connsiteX26" fmla="*/ 1258894 w 1803170"/>
                <a:gd name="connsiteY26" fmla="*/ 975908 h 3170327"/>
                <a:gd name="connsiteX27" fmla="*/ 1217140 w 1803170"/>
                <a:gd name="connsiteY27" fmla="*/ 903486 h 3170327"/>
                <a:gd name="connsiteX28" fmla="*/ 1125503 w 1803170"/>
                <a:gd name="connsiteY28" fmla="*/ 812958 h 3170327"/>
                <a:gd name="connsiteX29" fmla="*/ 925972 w 1803170"/>
                <a:gd name="connsiteY29" fmla="*/ 621925 h 3170327"/>
                <a:gd name="connsiteX30" fmla="*/ 910084 w 1803170"/>
                <a:gd name="connsiteY30" fmla="*/ 610471 h 3170327"/>
                <a:gd name="connsiteX31" fmla="*/ 682470 w 1803170"/>
                <a:gd name="connsiteY31" fmla="*/ 490013 h 3170327"/>
                <a:gd name="connsiteX32" fmla="*/ 647368 w 1803170"/>
                <a:gd name="connsiteY32" fmla="*/ 449368 h 3170327"/>
                <a:gd name="connsiteX33" fmla="*/ 691708 w 1803170"/>
                <a:gd name="connsiteY33" fmla="*/ 351080 h 3170327"/>
                <a:gd name="connsiteX34" fmla="*/ 729028 w 1803170"/>
                <a:gd name="connsiteY34" fmla="*/ 447890 h 3170327"/>
                <a:gd name="connsiteX35" fmla="*/ 869808 w 1803170"/>
                <a:gd name="connsiteY35" fmla="*/ 566870 h 3170327"/>
                <a:gd name="connsiteX36" fmla="*/ 865743 w 1803170"/>
                <a:gd name="connsiteY36" fmla="*/ 556893 h 3170327"/>
                <a:gd name="connsiteX37" fmla="*/ 855397 w 1803170"/>
                <a:gd name="connsiteY37" fmla="*/ 360318 h 3170327"/>
                <a:gd name="connsiteX38" fmla="*/ 879784 w 1803170"/>
                <a:gd name="connsiteY38" fmla="*/ 321520 h 3170327"/>
                <a:gd name="connsiteX39" fmla="*/ 910453 w 1803170"/>
                <a:gd name="connsiteY39" fmla="*/ 147115 h 3170327"/>
                <a:gd name="connsiteX40" fmla="*/ 724963 w 1803170"/>
                <a:gd name="connsiteY40" fmla="*/ 62130 h 3170327"/>
                <a:gd name="connsiteX41" fmla="*/ 703162 w 1803170"/>
                <a:gd name="connsiteY41" fmla="*/ 76171 h 3170327"/>
                <a:gd name="connsiteX42" fmla="*/ 685796 w 1803170"/>
                <a:gd name="connsiteY42" fmla="*/ 54740 h 3170327"/>
                <a:gd name="connsiteX43" fmla="*/ 627045 w 1803170"/>
                <a:gd name="connsiteY43" fmla="*/ 18898 h 3170327"/>
                <a:gd name="connsiteX44" fmla="*/ 502153 w 1803170"/>
                <a:gd name="connsiteY44" fmla="*/ 792 h 3170327"/>
                <a:gd name="connsiteX45" fmla="*/ 402388 w 1803170"/>
                <a:gd name="connsiteY45" fmla="*/ 70998 h 3170327"/>
                <a:gd name="connsiteX46" fmla="*/ 400540 w 1803170"/>
                <a:gd name="connsiteY46" fmla="*/ 105361 h 3170327"/>
                <a:gd name="connsiteX47" fmla="*/ 397215 w 1803170"/>
                <a:gd name="connsiteY47" fmla="*/ 114968 h 3170327"/>
                <a:gd name="connsiteX48" fmla="*/ 377262 w 1803170"/>
                <a:gd name="connsiteY48" fmla="*/ 150810 h 3170327"/>
                <a:gd name="connsiteX49" fmla="*/ 375045 w 1803170"/>
                <a:gd name="connsiteY49" fmla="*/ 216212 h 3170327"/>
                <a:gd name="connsiteX50" fmla="*/ 357678 w 1803170"/>
                <a:gd name="connsiteY50" fmla="*/ 283092 h 3170327"/>
                <a:gd name="connsiteX51" fmla="*/ 353613 w 1803170"/>
                <a:gd name="connsiteY51" fmla="*/ 289373 h 3170327"/>
                <a:gd name="connsiteX52" fmla="*/ 363590 w 1803170"/>
                <a:gd name="connsiteY52" fmla="*/ 321151 h 3170327"/>
                <a:gd name="connsiteX53" fmla="*/ 374675 w 1803170"/>
                <a:gd name="connsiteY53" fmla="*/ 338148 h 3170327"/>
                <a:gd name="connsiteX54" fmla="*/ 376523 w 1803170"/>
                <a:gd name="connsiteY54" fmla="*/ 414635 h 3170327"/>
                <a:gd name="connsiteX55" fmla="*/ 405344 w 1803170"/>
                <a:gd name="connsiteY55" fmla="*/ 441239 h 3170327"/>
                <a:gd name="connsiteX56" fmla="*/ 455966 w 1803170"/>
                <a:gd name="connsiteY56" fmla="*/ 442717 h 3170327"/>
                <a:gd name="connsiteX57" fmla="*/ 467420 w 1803170"/>
                <a:gd name="connsiteY57" fmla="*/ 447890 h 3170327"/>
                <a:gd name="connsiteX58" fmla="*/ 446358 w 1803170"/>
                <a:gd name="connsiteY58" fmla="*/ 523268 h 3170327"/>
                <a:gd name="connsiteX59" fmla="*/ 420493 w 1803170"/>
                <a:gd name="connsiteY59" fmla="*/ 531028 h 3170327"/>
                <a:gd name="connsiteX60" fmla="*/ 267150 w 1803170"/>
                <a:gd name="connsiteY60" fmla="*/ 651855 h 3170327"/>
                <a:gd name="connsiteX61" fmla="*/ 254587 w 1803170"/>
                <a:gd name="connsiteY61" fmla="*/ 713562 h 3170327"/>
                <a:gd name="connsiteX62" fmla="*/ 247936 w 1803170"/>
                <a:gd name="connsiteY62" fmla="*/ 720582 h 3170327"/>
                <a:gd name="connsiteX63" fmla="*/ 190294 w 1803170"/>
                <a:gd name="connsiteY63" fmla="*/ 734623 h 3170327"/>
                <a:gd name="connsiteX64" fmla="*/ 136346 w 1803170"/>
                <a:gd name="connsiteY64" fmla="*/ 778225 h 3170327"/>
                <a:gd name="connsiteX65" fmla="*/ 128956 w 1803170"/>
                <a:gd name="connsiteY65" fmla="*/ 797808 h 3170327"/>
                <a:gd name="connsiteX66" fmla="*/ 142258 w 1803170"/>
                <a:gd name="connsiteY66" fmla="*/ 1133316 h 3170327"/>
                <a:gd name="connsiteX67" fmla="*/ 144475 w 1803170"/>
                <a:gd name="connsiteY67" fmla="*/ 1144032 h 3170327"/>
                <a:gd name="connsiteX68" fmla="*/ 179948 w 1803170"/>
                <a:gd name="connsiteY68" fmla="*/ 1191328 h 3170327"/>
                <a:gd name="connsiteX69" fmla="*/ 250522 w 1803170"/>
                <a:gd name="connsiteY69" fmla="*/ 1184677 h 3170327"/>
                <a:gd name="connsiteX70" fmla="*/ 258651 w 1803170"/>
                <a:gd name="connsiteY70" fmla="*/ 1171005 h 3170327"/>
                <a:gd name="connsiteX71" fmla="*/ 347701 w 1803170"/>
                <a:gd name="connsiteY71" fmla="*/ 991427 h 3170327"/>
                <a:gd name="connsiteX72" fmla="*/ 353983 w 1803170"/>
                <a:gd name="connsiteY72" fmla="*/ 979973 h 3170327"/>
                <a:gd name="connsiteX73" fmla="*/ 356569 w 1803170"/>
                <a:gd name="connsiteY73" fmla="*/ 982559 h 3170327"/>
                <a:gd name="connsiteX74" fmla="*/ 364699 w 1803170"/>
                <a:gd name="connsiteY74" fmla="*/ 1000665 h 3170327"/>
                <a:gd name="connsiteX75" fmla="*/ 429731 w 1803170"/>
                <a:gd name="connsiteY75" fmla="*/ 1305874 h 3170327"/>
                <a:gd name="connsiteX76" fmla="*/ 433056 w 1803170"/>
                <a:gd name="connsiteY76" fmla="*/ 1427070 h 3170327"/>
                <a:gd name="connsiteX77" fmla="*/ 492177 w 1803170"/>
                <a:gd name="connsiteY77" fmla="*/ 1745581 h 3170327"/>
                <a:gd name="connsiteX78" fmla="*/ 488851 w 1803170"/>
                <a:gd name="connsiteY78" fmla="*/ 1769968 h 3170327"/>
                <a:gd name="connsiteX79" fmla="*/ 338833 w 1803170"/>
                <a:gd name="connsiteY79" fmla="*/ 2028250 h 3170327"/>
                <a:gd name="connsiteX80" fmla="*/ 294124 w 1803170"/>
                <a:gd name="connsiteY80" fmla="*/ 2101042 h 3170327"/>
                <a:gd name="connsiteX81" fmla="*/ 290059 w 1803170"/>
                <a:gd name="connsiteY81" fmla="*/ 2290967 h 3170327"/>
                <a:gd name="connsiteX82" fmla="*/ 294493 w 1803170"/>
                <a:gd name="connsiteY82" fmla="*/ 2307224 h 3170327"/>
                <a:gd name="connsiteX83" fmla="*/ 299666 w 1803170"/>
                <a:gd name="connsiteY83" fmla="*/ 2695941 h 3170327"/>
                <a:gd name="connsiteX84" fmla="*/ 266041 w 1803170"/>
                <a:gd name="connsiteY84" fmla="*/ 2919859 h 3170327"/>
                <a:gd name="connsiteX85" fmla="*/ 250153 w 1803170"/>
                <a:gd name="connsiteY85" fmla="*/ 2935748 h 3170327"/>
                <a:gd name="connsiteX86" fmla="*/ 225027 w 1803170"/>
                <a:gd name="connsiteY86" fmla="*/ 2947202 h 3170327"/>
                <a:gd name="connsiteX87" fmla="*/ 157777 w 1803170"/>
                <a:gd name="connsiteY87" fmla="*/ 2997454 h 3170327"/>
                <a:gd name="connsiteX88" fmla="*/ 64293 w 1803170"/>
                <a:gd name="connsiteY88" fmla="*/ 3011496 h 3170327"/>
                <a:gd name="connsiteX89" fmla="*/ 0 w 1803170"/>
                <a:gd name="connsiteY89" fmla="*/ 3036622 h 3170327"/>
                <a:gd name="connsiteX90" fmla="*/ 0 w 1803170"/>
                <a:gd name="connsiteY90" fmla="*/ 3058792 h 3170327"/>
                <a:gd name="connsiteX91" fmla="*/ 7760 w 1803170"/>
                <a:gd name="connsiteY91" fmla="*/ 3080962 h 3170327"/>
                <a:gd name="connsiteX92" fmla="*/ 62076 w 1803170"/>
                <a:gd name="connsiteY92" fmla="*/ 3130475 h 3170327"/>
                <a:gd name="connsiteX93" fmla="*/ 169232 w 1803170"/>
                <a:gd name="connsiteY93" fmla="*/ 3143408 h 3170327"/>
                <a:gd name="connsiteX94" fmla="*/ 229830 w 1803170"/>
                <a:gd name="connsiteY94" fmla="*/ 3154493 h 3170327"/>
                <a:gd name="connsiteX95" fmla="*/ 272693 w 1803170"/>
                <a:gd name="connsiteY95" fmla="*/ 3170751 h 3170327"/>
                <a:gd name="connsiteX96" fmla="*/ 284517 w 1803170"/>
                <a:gd name="connsiteY96" fmla="*/ 3172968 h 3170327"/>
                <a:gd name="connsiteX97" fmla="*/ 336616 w 1803170"/>
                <a:gd name="connsiteY97" fmla="*/ 3172968 h 3170327"/>
                <a:gd name="connsiteX98" fmla="*/ 356200 w 1803170"/>
                <a:gd name="connsiteY98" fmla="*/ 3166317 h 3170327"/>
                <a:gd name="connsiteX99" fmla="*/ 404235 w 1803170"/>
                <a:gd name="connsiteY99" fmla="*/ 3110892 h 3170327"/>
                <a:gd name="connsiteX100" fmla="*/ 396845 w 1803170"/>
                <a:gd name="connsiteY100" fmla="*/ 2988217 h 3170327"/>
                <a:gd name="connsiteX101" fmla="*/ 395367 w 1803170"/>
                <a:gd name="connsiteY101" fmla="*/ 2966416 h 3170327"/>
                <a:gd name="connsiteX102" fmla="*/ 437860 w 1803170"/>
                <a:gd name="connsiteY102" fmla="*/ 2785730 h 3170327"/>
                <a:gd name="connsiteX103" fmla="*/ 480722 w 1803170"/>
                <a:gd name="connsiteY103" fmla="*/ 2459459 h 3170327"/>
                <a:gd name="connsiteX104" fmla="*/ 472593 w 1803170"/>
                <a:gd name="connsiteY104" fmla="*/ 2235172 h 3170327"/>
                <a:gd name="connsiteX105" fmla="*/ 479614 w 1803170"/>
                <a:gd name="connsiteY105" fmla="*/ 2216696 h 3170327"/>
                <a:gd name="connsiteX106" fmla="*/ 602288 w 1803170"/>
                <a:gd name="connsiteY106" fmla="*/ 2099195 h 3170327"/>
                <a:gd name="connsiteX107" fmla="*/ 617068 w 1803170"/>
                <a:gd name="connsiteY107" fmla="*/ 2100673 h 3170327"/>
                <a:gd name="connsiteX108" fmla="*/ 730136 w 1803170"/>
                <a:gd name="connsiteY108" fmla="*/ 2281359 h 3170327"/>
                <a:gd name="connsiteX109" fmla="*/ 736418 w 1803170"/>
                <a:gd name="connsiteY109" fmla="*/ 2297248 h 3170327"/>
                <a:gd name="connsiteX110" fmla="*/ 823990 w 1803170"/>
                <a:gd name="connsiteY110" fmla="*/ 2394427 h 3170327"/>
                <a:gd name="connsiteX111" fmla="*/ 882371 w 1803170"/>
                <a:gd name="connsiteY111" fmla="*/ 2404034 h 3170327"/>
                <a:gd name="connsiteX112" fmla="*/ 896782 w 1803170"/>
                <a:gd name="connsiteY112" fmla="*/ 2406251 h 3170327"/>
                <a:gd name="connsiteX113" fmla="*/ 1108506 w 1803170"/>
                <a:gd name="connsiteY113" fmla="*/ 2493823 h 3170327"/>
                <a:gd name="connsiteX114" fmla="*/ 1173908 w 1803170"/>
                <a:gd name="connsiteY114" fmla="*/ 2516363 h 3170327"/>
                <a:gd name="connsiteX115" fmla="*/ 1247439 w 1803170"/>
                <a:gd name="connsiteY115" fmla="*/ 2537424 h 3170327"/>
                <a:gd name="connsiteX116" fmla="*/ 1496483 w 1803170"/>
                <a:gd name="connsiteY116" fmla="*/ 2664164 h 3170327"/>
                <a:gd name="connsiteX117" fmla="*/ 1504982 w 1803170"/>
                <a:gd name="connsiteY117" fmla="*/ 2672662 h 3170327"/>
                <a:gd name="connsiteX118" fmla="*/ 1588489 w 1803170"/>
                <a:gd name="connsiteY118" fmla="*/ 2732522 h 3170327"/>
                <a:gd name="connsiteX119" fmla="*/ 1711164 w 1803170"/>
                <a:gd name="connsiteY119" fmla="*/ 2834873 h 3170327"/>
                <a:gd name="connsiteX120" fmla="*/ 1732226 w 1803170"/>
                <a:gd name="connsiteY120" fmla="*/ 2871085 h 3170327"/>
                <a:gd name="connsiteX121" fmla="*/ 1758830 w 1803170"/>
                <a:gd name="connsiteY121" fmla="*/ 2892885 h 3170327"/>
                <a:gd name="connsiteX122" fmla="*/ 1781739 w 1803170"/>
                <a:gd name="connsiteY122" fmla="*/ 2884756 h 3170327"/>
                <a:gd name="connsiteX123" fmla="*/ 1796519 w 1803170"/>
                <a:gd name="connsiteY123" fmla="*/ 2849653 h 3170327"/>
                <a:gd name="connsiteX124" fmla="*/ 1778413 w 1803170"/>
                <a:gd name="connsiteY124" fmla="*/ 2671923 h 3170327"/>
                <a:gd name="connsiteX125" fmla="*/ 743808 w 1803170"/>
                <a:gd name="connsiteY125" fmla="*/ 261661 h 3170327"/>
                <a:gd name="connsiteX126" fmla="*/ 734940 w 1803170"/>
                <a:gd name="connsiteY126" fmla="*/ 130488 h 3170327"/>
                <a:gd name="connsiteX127" fmla="*/ 743808 w 1803170"/>
                <a:gd name="connsiteY127" fmla="*/ 261661 h 3170327"/>
                <a:gd name="connsiteX128" fmla="*/ 835814 w 1803170"/>
                <a:gd name="connsiteY128" fmla="*/ 1132208 h 3170327"/>
                <a:gd name="connsiteX129" fmla="*/ 877198 w 1803170"/>
                <a:gd name="connsiteY129" fmla="*/ 881316 h 3170327"/>
                <a:gd name="connsiteX130" fmla="*/ 898260 w 1803170"/>
                <a:gd name="connsiteY130" fmla="*/ 835498 h 3170327"/>
                <a:gd name="connsiteX131" fmla="*/ 911931 w 1803170"/>
                <a:gd name="connsiteY131" fmla="*/ 832542 h 3170327"/>
                <a:gd name="connsiteX132" fmla="*/ 1091509 w 1803170"/>
                <a:gd name="connsiteY132" fmla="*/ 951152 h 3170327"/>
                <a:gd name="connsiteX133" fmla="*/ 1094465 w 1803170"/>
                <a:gd name="connsiteY133" fmla="*/ 961867 h 3170327"/>
                <a:gd name="connsiteX134" fmla="*/ 887544 w 1803170"/>
                <a:gd name="connsiteY134" fmla="*/ 1122231 h 3170327"/>
                <a:gd name="connsiteX135" fmla="*/ 843943 w 1803170"/>
                <a:gd name="connsiteY135" fmla="*/ 1136272 h 3170327"/>
                <a:gd name="connsiteX136" fmla="*/ 835814 w 1803170"/>
                <a:gd name="connsiteY136" fmla="*/ 1132208 h 3170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1803170" h="3170327">
                  <a:moveTo>
                    <a:pt x="1778413" y="2671923"/>
                  </a:moveTo>
                  <a:cubicBezTo>
                    <a:pt x="1777305" y="2669706"/>
                    <a:pt x="1775827" y="2667859"/>
                    <a:pt x="1773979" y="2666011"/>
                  </a:cubicBezTo>
                  <a:cubicBezTo>
                    <a:pt x="1759199" y="2649753"/>
                    <a:pt x="1746636" y="2632017"/>
                    <a:pt x="1733704" y="2614281"/>
                  </a:cubicBezTo>
                  <a:cubicBezTo>
                    <a:pt x="1726314" y="2603935"/>
                    <a:pt x="1721880" y="2593589"/>
                    <a:pt x="1722619" y="2580287"/>
                  </a:cubicBezTo>
                  <a:cubicBezTo>
                    <a:pt x="1723358" y="2568832"/>
                    <a:pt x="1721880" y="2557008"/>
                    <a:pt x="1719663" y="2545923"/>
                  </a:cubicBezTo>
                  <a:cubicBezTo>
                    <a:pt x="1712273" y="2505278"/>
                    <a:pt x="1695645" y="2469805"/>
                    <a:pt x="1662390" y="2443201"/>
                  </a:cubicBezTo>
                  <a:cubicBezTo>
                    <a:pt x="1649088" y="2432855"/>
                    <a:pt x="1635786" y="2429530"/>
                    <a:pt x="1618789" y="2436181"/>
                  </a:cubicBezTo>
                  <a:cubicBezTo>
                    <a:pt x="1576296" y="2452808"/>
                    <a:pt x="1534912" y="2470914"/>
                    <a:pt x="1493527" y="2489389"/>
                  </a:cubicBezTo>
                  <a:cubicBezTo>
                    <a:pt x="1486507" y="2492715"/>
                    <a:pt x="1481334" y="2492715"/>
                    <a:pt x="1474313" y="2488280"/>
                  </a:cubicBezTo>
                  <a:cubicBezTo>
                    <a:pt x="1412976" y="2449113"/>
                    <a:pt x="1351639" y="2410316"/>
                    <a:pt x="1290301" y="2371518"/>
                  </a:cubicBezTo>
                  <a:cubicBezTo>
                    <a:pt x="1285867" y="2368562"/>
                    <a:pt x="1281064" y="2365606"/>
                    <a:pt x="1277369" y="2361911"/>
                  </a:cubicBezTo>
                  <a:cubicBezTo>
                    <a:pt x="1232289" y="2312028"/>
                    <a:pt x="1176125" y="2279142"/>
                    <a:pt x="1114788" y="2253647"/>
                  </a:cubicBezTo>
                  <a:cubicBezTo>
                    <a:pt x="1074512" y="2237019"/>
                    <a:pt x="1032389" y="2227042"/>
                    <a:pt x="989527" y="2221131"/>
                  </a:cubicBezTo>
                  <a:cubicBezTo>
                    <a:pt x="975485" y="2219283"/>
                    <a:pt x="964031" y="2214849"/>
                    <a:pt x="955163" y="2199699"/>
                  </a:cubicBezTo>
                  <a:cubicBezTo>
                    <a:pt x="938905" y="2171987"/>
                    <a:pt x="924864" y="2143904"/>
                    <a:pt x="914148" y="2113975"/>
                  </a:cubicBezTo>
                  <a:cubicBezTo>
                    <a:pt x="883479" y="2026403"/>
                    <a:pt x="866482" y="1935505"/>
                    <a:pt x="852072" y="1843869"/>
                  </a:cubicBezTo>
                  <a:cubicBezTo>
                    <a:pt x="849116" y="1823916"/>
                    <a:pt x="844682" y="1803963"/>
                    <a:pt x="842095" y="1784010"/>
                  </a:cubicBezTo>
                  <a:cubicBezTo>
                    <a:pt x="840248" y="1769968"/>
                    <a:pt x="842834" y="1768121"/>
                    <a:pt x="856506" y="1768121"/>
                  </a:cubicBezTo>
                  <a:cubicBezTo>
                    <a:pt x="877198" y="1767751"/>
                    <a:pt x="897890" y="1767382"/>
                    <a:pt x="918582" y="1767751"/>
                  </a:cubicBezTo>
                  <a:cubicBezTo>
                    <a:pt x="927081" y="1767751"/>
                    <a:pt x="930037" y="1764795"/>
                    <a:pt x="930406" y="1756666"/>
                  </a:cubicBezTo>
                  <a:cubicBezTo>
                    <a:pt x="931884" y="1734127"/>
                    <a:pt x="931515" y="1711218"/>
                    <a:pt x="936688" y="1689047"/>
                  </a:cubicBezTo>
                  <a:cubicBezTo>
                    <a:pt x="944817" y="1655053"/>
                    <a:pt x="947403" y="1620690"/>
                    <a:pt x="947034" y="1585587"/>
                  </a:cubicBezTo>
                  <a:cubicBezTo>
                    <a:pt x="945556" y="1462912"/>
                    <a:pt x="907867" y="1351323"/>
                    <a:pt x="847268" y="1246014"/>
                  </a:cubicBezTo>
                  <a:cubicBezTo>
                    <a:pt x="841726" y="1236407"/>
                    <a:pt x="841726" y="1233451"/>
                    <a:pt x="852811" y="1229387"/>
                  </a:cubicBezTo>
                  <a:cubicBezTo>
                    <a:pt x="978072" y="1185047"/>
                    <a:pt x="1096313" y="1125187"/>
                    <a:pt x="1209750" y="1056090"/>
                  </a:cubicBezTo>
                  <a:cubicBezTo>
                    <a:pt x="1227116" y="1045375"/>
                    <a:pt x="1243005" y="1032812"/>
                    <a:pt x="1253721" y="1015076"/>
                  </a:cubicBezTo>
                  <a:cubicBezTo>
                    <a:pt x="1261111" y="1002882"/>
                    <a:pt x="1264436" y="989580"/>
                    <a:pt x="1258894" y="975908"/>
                  </a:cubicBezTo>
                  <a:cubicBezTo>
                    <a:pt x="1248917" y="949674"/>
                    <a:pt x="1235984" y="924917"/>
                    <a:pt x="1217140" y="903486"/>
                  </a:cubicBezTo>
                  <a:cubicBezTo>
                    <a:pt x="1189058" y="870600"/>
                    <a:pt x="1158758" y="839932"/>
                    <a:pt x="1125503" y="812958"/>
                  </a:cubicBezTo>
                  <a:cubicBezTo>
                    <a:pt x="1053820" y="754577"/>
                    <a:pt x="988418" y="689914"/>
                    <a:pt x="925972" y="621925"/>
                  </a:cubicBezTo>
                  <a:cubicBezTo>
                    <a:pt x="921538" y="616752"/>
                    <a:pt x="915996" y="613427"/>
                    <a:pt x="910084" y="610471"/>
                  </a:cubicBezTo>
                  <a:cubicBezTo>
                    <a:pt x="834336" y="570195"/>
                    <a:pt x="758588" y="529180"/>
                    <a:pt x="682470" y="490013"/>
                  </a:cubicBezTo>
                  <a:cubicBezTo>
                    <a:pt x="664365" y="480776"/>
                    <a:pt x="654019" y="467473"/>
                    <a:pt x="647368" y="449368"/>
                  </a:cubicBezTo>
                  <a:cubicBezTo>
                    <a:pt x="630740" y="403550"/>
                    <a:pt x="645520" y="369925"/>
                    <a:pt x="691708" y="351080"/>
                  </a:cubicBezTo>
                  <a:cubicBezTo>
                    <a:pt x="692816" y="387661"/>
                    <a:pt x="707596" y="419069"/>
                    <a:pt x="729028" y="447890"/>
                  </a:cubicBezTo>
                  <a:cubicBezTo>
                    <a:pt x="766717" y="498142"/>
                    <a:pt x="816600" y="534353"/>
                    <a:pt x="869808" y="566870"/>
                  </a:cubicBezTo>
                  <a:cubicBezTo>
                    <a:pt x="872025" y="561327"/>
                    <a:pt x="868330" y="559480"/>
                    <a:pt x="865743" y="556893"/>
                  </a:cubicBezTo>
                  <a:cubicBezTo>
                    <a:pt x="806623" y="496295"/>
                    <a:pt x="812535" y="421655"/>
                    <a:pt x="855397" y="360318"/>
                  </a:cubicBezTo>
                  <a:cubicBezTo>
                    <a:pt x="864265" y="347755"/>
                    <a:pt x="872394" y="334822"/>
                    <a:pt x="879784" y="321520"/>
                  </a:cubicBezTo>
                  <a:cubicBezTo>
                    <a:pt x="908975" y="266834"/>
                    <a:pt x="922647" y="209191"/>
                    <a:pt x="910453" y="147115"/>
                  </a:cubicBezTo>
                  <a:cubicBezTo>
                    <a:pt x="892347" y="54370"/>
                    <a:pt x="802559" y="12986"/>
                    <a:pt x="724963" y="62130"/>
                  </a:cubicBezTo>
                  <a:cubicBezTo>
                    <a:pt x="717204" y="66933"/>
                    <a:pt x="708335" y="77649"/>
                    <a:pt x="703162" y="76171"/>
                  </a:cubicBezTo>
                  <a:cubicBezTo>
                    <a:pt x="695772" y="73954"/>
                    <a:pt x="690969" y="62869"/>
                    <a:pt x="685796" y="54740"/>
                  </a:cubicBezTo>
                  <a:cubicBezTo>
                    <a:pt x="672124" y="32939"/>
                    <a:pt x="652541" y="22223"/>
                    <a:pt x="627045" y="18898"/>
                  </a:cubicBezTo>
                  <a:cubicBezTo>
                    <a:pt x="585291" y="12986"/>
                    <a:pt x="543907" y="6704"/>
                    <a:pt x="502153" y="792"/>
                  </a:cubicBezTo>
                  <a:cubicBezTo>
                    <a:pt x="457074" y="-5489"/>
                    <a:pt x="411256" y="26288"/>
                    <a:pt x="402388" y="70998"/>
                  </a:cubicBezTo>
                  <a:cubicBezTo>
                    <a:pt x="400171" y="82452"/>
                    <a:pt x="399432" y="93907"/>
                    <a:pt x="400540" y="105361"/>
                  </a:cubicBezTo>
                  <a:cubicBezTo>
                    <a:pt x="400910" y="109056"/>
                    <a:pt x="401279" y="112382"/>
                    <a:pt x="397215" y="114968"/>
                  </a:cubicBezTo>
                  <a:cubicBezTo>
                    <a:pt x="384652" y="123467"/>
                    <a:pt x="380218" y="136769"/>
                    <a:pt x="377262" y="150810"/>
                  </a:cubicBezTo>
                  <a:cubicBezTo>
                    <a:pt x="372458" y="172611"/>
                    <a:pt x="370980" y="194781"/>
                    <a:pt x="375045" y="216212"/>
                  </a:cubicBezTo>
                  <a:cubicBezTo>
                    <a:pt x="380218" y="242077"/>
                    <a:pt x="372458" y="263139"/>
                    <a:pt x="357678" y="283092"/>
                  </a:cubicBezTo>
                  <a:cubicBezTo>
                    <a:pt x="356200" y="284939"/>
                    <a:pt x="355091" y="287156"/>
                    <a:pt x="353613" y="289373"/>
                  </a:cubicBezTo>
                  <a:cubicBezTo>
                    <a:pt x="339572" y="311913"/>
                    <a:pt x="339203" y="312283"/>
                    <a:pt x="363590" y="321151"/>
                  </a:cubicBezTo>
                  <a:cubicBezTo>
                    <a:pt x="372828" y="324476"/>
                    <a:pt x="375414" y="328541"/>
                    <a:pt x="374675" y="338148"/>
                  </a:cubicBezTo>
                  <a:cubicBezTo>
                    <a:pt x="372458" y="363643"/>
                    <a:pt x="371350" y="389509"/>
                    <a:pt x="376523" y="414635"/>
                  </a:cubicBezTo>
                  <a:cubicBezTo>
                    <a:pt x="380587" y="434218"/>
                    <a:pt x="385760" y="438652"/>
                    <a:pt x="405344" y="441239"/>
                  </a:cubicBezTo>
                  <a:cubicBezTo>
                    <a:pt x="422341" y="443456"/>
                    <a:pt x="438968" y="443456"/>
                    <a:pt x="455966" y="442717"/>
                  </a:cubicBezTo>
                  <a:cubicBezTo>
                    <a:pt x="460769" y="442347"/>
                    <a:pt x="464095" y="443086"/>
                    <a:pt x="467420" y="447890"/>
                  </a:cubicBezTo>
                  <a:cubicBezTo>
                    <a:pt x="486634" y="477820"/>
                    <a:pt x="478505" y="507749"/>
                    <a:pt x="446358" y="523268"/>
                  </a:cubicBezTo>
                  <a:cubicBezTo>
                    <a:pt x="438229" y="527333"/>
                    <a:pt x="429731" y="529919"/>
                    <a:pt x="420493" y="531028"/>
                  </a:cubicBezTo>
                  <a:cubicBezTo>
                    <a:pt x="345115" y="540635"/>
                    <a:pt x="293015" y="579433"/>
                    <a:pt x="267150" y="651855"/>
                  </a:cubicBezTo>
                  <a:cubicBezTo>
                    <a:pt x="260129" y="671808"/>
                    <a:pt x="256434" y="692500"/>
                    <a:pt x="254587" y="713562"/>
                  </a:cubicBezTo>
                  <a:cubicBezTo>
                    <a:pt x="254217" y="717626"/>
                    <a:pt x="255326" y="722060"/>
                    <a:pt x="247936" y="720582"/>
                  </a:cubicBezTo>
                  <a:cubicBezTo>
                    <a:pt x="226505" y="716148"/>
                    <a:pt x="208030" y="724647"/>
                    <a:pt x="190294" y="734623"/>
                  </a:cubicBezTo>
                  <a:cubicBezTo>
                    <a:pt x="170340" y="746448"/>
                    <a:pt x="152974" y="761597"/>
                    <a:pt x="136346" y="778225"/>
                  </a:cubicBezTo>
                  <a:cubicBezTo>
                    <a:pt x="130434" y="784137"/>
                    <a:pt x="128587" y="790049"/>
                    <a:pt x="128956" y="797808"/>
                  </a:cubicBezTo>
                  <a:cubicBezTo>
                    <a:pt x="133760" y="909768"/>
                    <a:pt x="137824" y="1021357"/>
                    <a:pt x="142258" y="1133316"/>
                  </a:cubicBezTo>
                  <a:cubicBezTo>
                    <a:pt x="142258" y="1137011"/>
                    <a:pt x="142628" y="1140706"/>
                    <a:pt x="144475" y="1144032"/>
                  </a:cubicBezTo>
                  <a:cubicBezTo>
                    <a:pt x="154082" y="1161398"/>
                    <a:pt x="164798" y="1178026"/>
                    <a:pt x="179948" y="1191328"/>
                  </a:cubicBezTo>
                  <a:cubicBezTo>
                    <a:pt x="204704" y="1213129"/>
                    <a:pt x="230200" y="1210912"/>
                    <a:pt x="250522" y="1184677"/>
                  </a:cubicBezTo>
                  <a:cubicBezTo>
                    <a:pt x="253848" y="1180613"/>
                    <a:pt x="256434" y="1175809"/>
                    <a:pt x="258651" y="1171005"/>
                  </a:cubicBezTo>
                  <a:cubicBezTo>
                    <a:pt x="288581" y="1111146"/>
                    <a:pt x="318141" y="1051287"/>
                    <a:pt x="347701" y="991427"/>
                  </a:cubicBezTo>
                  <a:cubicBezTo>
                    <a:pt x="349549" y="987732"/>
                    <a:pt x="351766" y="984037"/>
                    <a:pt x="353983" y="979973"/>
                  </a:cubicBezTo>
                  <a:cubicBezTo>
                    <a:pt x="355461" y="981451"/>
                    <a:pt x="356200" y="981820"/>
                    <a:pt x="356569" y="982559"/>
                  </a:cubicBezTo>
                  <a:cubicBezTo>
                    <a:pt x="359156" y="988471"/>
                    <a:pt x="362112" y="994383"/>
                    <a:pt x="364699" y="1000665"/>
                  </a:cubicBezTo>
                  <a:cubicBezTo>
                    <a:pt x="404974" y="1098583"/>
                    <a:pt x="421232" y="1201305"/>
                    <a:pt x="429731" y="1305874"/>
                  </a:cubicBezTo>
                  <a:cubicBezTo>
                    <a:pt x="433056" y="1346150"/>
                    <a:pt x="430100" y="1386795"/>
                    <a:pt x="433056" y="1427070"/>
                  </a:cubicBezTo>
                  <a:cubicBezTo>
                    <a:pt x="440446" y="1535704"/>
                    <a:pt x="462986" y="1641012"/>
                    <a:pt x="492177" y="1745581"/>
                  </a:cubicBezTo>
                  <a:cubicBezTo>
                    <a:pt x="494763" y="1754819"/>
                    <a:pt x="493655" y="1761839"/>
                    <a:pt x="488851" y="1769968"/>
                  </a:cubicBezTo>
                  <a:cubicBezTo>
                    <a:pt x="438599" y="1856062"/>
                    <a:pt x="389086" y="1942156"/>
                    <a:pt x="338833" y="2028250"/>
                  </a:cubicBezTo>
                  <a:cubicBezTo>
                    <a:pt x="324423" y="2052638"/>
                    <a:pt x="311121" y="2077764"/>
                    <a:pt x="294124" y="2101042"/>
                  </a:cubicBezTo>
                  <a:cubicBezTo>
                    <a:pt x="249044" y="2162380"/>
                    <a:pt x="247936" y="2226304"/>
                    <a:pt x="290059" y="2290967"/>
                  </a:cubicBezTo>
                  <a:cubicBezTo>
                    <a:pt x="293385" y="2296139"/>
                    <a:pt x="294124" y="2301682"/>
                    <a:pt x="294493" y="2307224"/>
                  </a:cubicBezTo>
                  <a:cubicBezTo>
                    <a:pt x="305948" y="2436550"/>
                    <a:pt x="309273" y="2566246"/>
                    <a:pt x="299666" y="2695941"/>
                  </a:cubicBezTo>
                  <a:cubicBezTo>
                    <a:pt x="294124" y="2771319"/>
                    <a:pt x="284517" y="2846328"/>
                    <a:pt x="266041" y="2919859"/>
                  </a:cubicBezTo>
                  <a:cubicBezTo>
                    <a:pt x="263824" y="2929096"/>
                    <a:pt x="259390" y="2933161"/>
                    <a:pt x="250153" y="2935748"/>
                  </a:cubicBezTo>
                  <a:cubicBezTo>
                    <a:pt x="241285" y="2938334"/>
                    <a:pt x="231308" y="2937965"/>
                    <a:pt x="225027" y="2947202"/>
                  </a:cubicBezTo>
                  <a:cubicBezTo>
                    <a:pt x="208769" y="2971959"/>
                    <a:pt x="185121" y="2987478"/>
                    <a:pt x="157777" y="2997454"/>
                  </a:cubicBezTo>
                  <a:cubicBezTo>
                    <a:pt x="127478" y="3008539"/>
                    <a:pt x="96440" y="3013343"/>
                    <a:pt x="64293" y="3011496"/>
                  </a:cubicBezTo>
                  <a:cubicBezTo>
                    <a:pt x="39167" y="3010387"/>
                    <a:pt x="15519" y="3012604"/>
                    <a:pt x="0" y="3036622"/>
                  </a:cubicBezTo>
                  <a:cubicBezTo>
                    <a:pt x="0" y="3044012"/>
                    <a:pt x="0" y="3051402"/>
                    <a:pt x="0" y="3058792"/>
                  </a:cubicBezTo>
                  <a:cubicBezTo>
                    <a:pt x="3326" y="3065812"/>
                    <a:pt x="2956" y="3074311"/>
                    <a:pt x="7760" y="3080962"/>
                  </a:cubicBezTo>
                  <a:cubicBezTo>
                    <a:pt x="22909" y="3100915"/>
                    <a:pt x="39906" y="3118282"/>
                    <a:pt x="62076" y="3130475"/>
                  </a:cubicBezTo>
                  <a:cubicBezTo>
                    <a:pt x="96071" y="3148581"/>
                    <a:pt x="131912" y="3154862"/>
                    <a:pt x="169232" y="3143408"/>
                  </a:cubicBezTo>
                  <a:cubicBezTo>
                    <a:pt x="191402" y="3136757"/>
                    <a:pt x="212464" y="3139713"/>
                    <a:pt x="229830" y="3154493"/>
                  </a:cubicBezTo>
                  <a:cubicBezTo>
                    <a:pt x="242763" y="3165578"/>
                    <a:pt x="256804" y="3169642"/>
                    <a:pt x="272693" y="3170751"/>
                  </a:cubicBezTo>
                  <a:cubicBezTo>
                    <a:pt x="276757" y="3171120"/>
                    <a:pt x="280822" y="3171120"/>
                    <a:pt x="284517" y="3172968"/>
                  </a:cubicBezTo>
                  <a:cubicBezTo>
                    <a:pt x="301883" y="3172968"/>
                    <a:pt x="319250" y="3172968"/>
                    <a:pt x="336616" y="3172968"/>
                  </a:cubicBezTo>
                  <a:cubicBezTo>
                    <a:pt x="342159" y="3168534"/>
                    <a:pt x="349549" y="3168534"/>
                    <a:pt x="356200" y="3166317"/>
                  </a:cubicBezTo>
                  <a:cubicBezTo>
                    <a:pt x="382804" y="3157079"/>
                    <a:pt x="399432" y="3140452"/>
                    <a:pt x="404235" y="3110892"/>
                  </a:cubicBezTo>
                  <a:cubicBezTo>
                    <a:pt x="410517" y="3069138"/>
                    <a:pt x="408300" y="3028493"/>
                    <a:pt x="396845" y="2988217"/>
                  </a:cubicBezTo>
                  <a:cubicBezTo>
                    <a:pt x="394628" y="2980827"/>
                    <a:pt x="394259" y="2973806"/>
                    <a:pt x="395367" y="2966416"/>
                  </a:cubicBezTo>
                  <a:cubicBezTo>
                    <a:pt x="404974" y="2905079"/>
                    <a:pt x="418646" y="2844481"/>
                    <a:pt x="437860" y="2785730"/>
                  </a:cubicBezTo>
                  <a:cubicBezTo>
                    <a:pt x="472593" y="2679313"/>
                    <a:pt x="481461" y="2570310"/>
                    <a:pt x="480722" y="2459459"/>
                  </a:cubicBezTo>
                  <a:cubicBezTo>
                    <a:pt x="480353" y="2384820"/>
                    <a:pt x="477397" y="2309811"/>
                    <a:pt x="472593" y="2235172"/>
                  </a:cubicBezTo>
                  <a:cubicBezTo>
                    <a:pt x="472224" y="2227412"/>
                    <a:pt x="474071" y="2222239"/>
                    <a:pt x="479614" y="2216696"/>
                  </a:cubicBezTo>
                  <a:cubicBezTo>
                    <a:pt x="520628" y="2177899"/>
                    <a:pt x="561643" y="2138732"/>
                    <a:pt x="602288" y="2099195"/>
                  </a:cubicBezTo>
                  <a:cubicBezTo>
                    <a:pt x="609309" y="2092544"/>
                    <a:pt x="611895" y="2092174"/>
                    <a:pt x="617068" y="2100673"/>
                  </a:cubicBezTo>
                  <a:cubicBezTo>
                    <a:pt x="654388" y="2160902"/>
                    <a:pt x="692447" y="2221131"/>
                    <a:pt x="730136" y="2281359"/>
                  </a:cubicBezTo>
                  <a:cubicBezTo>
                    <a:pt x="733092" y="2286163"/>
                    <a:pt x="735309" y="2291336"/>
                    <a:pt x="736418" y="2297248"/>
                  </a:cubicBezTo>
                  <a:cubicBezTo>
                    <a:pt x="747503" y="2346022"/>
                    <a:pt x="776693" y="2378538"/>
                    <a:pt x="823990" y="2394427"/>
                  </a:cubicBezTo>
                  <a:cubicBezTo>
                    <a:pt x="842834" y="2400708"/>
                    <a:pt x="862418" y="2403665"/>
                    <a:pt x="882371" y="2404034"/>
                  </a:cubicBezTo>
                  <a:cubicBezTo>
                    <a:pt x="887174" y="2404034"/>
                    <a:pt x="891978" y="2404034"/>
                    <a:pt x="896782" y="2406251"/>
                  </a:cubicBezTo>
                  <a:cubicBezTo>
                    <a:pt x="965139" y="2440615"/>
                    <a:pt x="1036823" y="2466849"/>
                    <a:pt x="1108506" y="2493823"/>
                  </a:cubicBezTo>
                  <a:cubicBezTo>
                    <a:pt x="1129937" y="2501952"/>
                    <a:pt x="1150999" y="2512668"/>
                    <a:pt x="1173908" y="2516363"/>
                  </a:cubicBezTo>
                  <a:cubicBezTo>
                    <a:pt x="1199404" y="2520797"/>
                    <a:pt x="1223791" y="2527817"/>
                    <a:pt x="1247439" y="2537424"/>
                  </a:cubicBezTo>
                  <a:cubicBezTo>
                    <a:pt x="1334272" y="2572158"/>
                    <a:pt x="1415932" y="2617606"/>
                    <a:pt x="1496483" y="2664164"/>
                  </a:cubicBezTo>
                  <a:cubicBezTo>
                    <a:pt x="1500178" y="2666381"/>
                    <a:pt x="1502765" y="2669337"/>
                    <a:pt x="1504982" y="2672662"/>
                  </a:cubicBezTo>
                  <a:cubicBezTo>
                    <a:pt x="1524566" y="2704070"/>
                    <a:pt x="1550800" y="2725131"/>
                    <a:pt x="1588489" y="2732522"/>
                  </a:cubicBezTo>
                  <a:cubicBezTo>
                    <a:pt x="1647610" y="2743976"/>
                    <a:pt x="1684929" y="2783513"/>
                    <a:pt x="1711164" y="2834873"/>
                  </a:cubicBezTo>
                  <a:cubicBezTo>
                    <a:pt x="1717446" y="2847437"/>
                    <a:pt x="1723727" y="2860000"/>
                    <a:pt x="1732226" y="2871085"/>
                  </a:cubicBezTo>
                  <a:cubicBezTo>
                    <a:pt x="1739246" y="2880322"/>
                    <a:pt x="1747375" y="2888821"/>
                    <a:pt x="1758830" y="2892885"/>
                  </a:cubicBezTo>
                  <a:cubicBezTo>
                    <a:pt x="1768437" y="2896211"/>
                    <a:pt x="1776196" y="2895102"/>
                    <a:pt x="1781739" y="2884756"/>
                  </a:cubicBezTo>
                  <a:cubicBezTo>
                    <a:pt x="1787651" y="2873302"/>
                    <a:pt x="1793194" y="2861847"/>
                    <a:pt x="1796519" y="2849653"/>
                  </a:cubicBezTo>
                  <a:cubicBezTo>
                    <a:pt x="1816103" y="2788316"/>
                    <a:pt x="1802431" y="2729565"/>
                    <a:pt x="1778413" y="2671923"/>
                  </a:cubicBezTo>
                  <a:close/>
                  <a:moveTo>
                    <a:pt x="743808" y="261661"/>
                  </a:moveTo>
                  <a:cubicBezTo>
                    <a:pt x="751937" y="217690"/>
                    <a:pt x="747503" y="174828"/>
                    <a:pt x="734940" y="130488"/>
                  </a:cubicBezTo>
                  <a:cubicBezTo>
                    <a:pt x="776324" y="154875"/>
                    <a:pt x="773737" y="213256"/>
                    <a:pt x="743808" y="261661"/>
                  </a:cubicBezTo>
                  <a:close/>
                  <a:moveTo>
                    <a:pt x="835814" y="1132208"/>
                  </a:moveTo>
                  <a:cubicBezTo>
                    <a:pt x="843573" y="1046114"/>
                    <a:pt x="851702" y="962237"/>
                    <a:pt x="877198" y="881316"/>
                  </a:cubicBezTo>
                  <a:cubicBezTo>
                    <a:pt x="882371" y="865058"/>
                    <a:pt x="889022" y="849539"/>
                    <a:pt x="898260" y="835498"/>
                  </a:cubicBezTo>
                  <a:cubicBezTo>
                    <a:pt x="901955" y="829955"/>
                    <a:pt x="904911" y="827738"/>
                    <a:pt x="911931" y="832542"/>
                  </a:cubicBezTo>
                  <a:cubicBezTo>
                    <a:pt x="971421" y="872448"/>
                    <a:pt x="1031650" y="911615"/>
                    <a:pt x="1091509" y="951152"/>
                  </a:cubicBezTo>
                  <a:cubicBezTo>
                    <a:pt x="1095574" y="954108"/>
                    <a:pt x="1100377" y="955586"/>
                    <a:pt x="1094465" y="961867"/>
                  </a:cubicBezTo>
                  <a:cubicBezTo>
                    <a:pt x="1034606" y="1026900"/>
                    <a:pt x="969943" y="1085651"/>
                    <a:pt x="887544" y="1122231"/>
                  </a:cubicBezTo>
                  <a:cubicBezTo>
                    <a:pt x="873503" y="1128513"/>
                    <a:pt x="859092" y="1132947"/>
                    <a:pt x="843943" y="1136272"/>
                  </a:cubicBezTo>
                  <a:cubicBezTo>
                    <a:pt x="837661" y="1138120"/>
                    <a:pt x="834336" y="1137381"/>
                    <a:pt x="835814" y="1132208"/>
                  </a:cubicBezTo>
                  <a:close/>
                </a:path>
              </a:pathLst>
            </a:custGeom>
            <a:solidFill>
              <a:schemeClr val="accent3">
                <a:alpha val="29000"/>
              </a:schemeClr>
            </a:solidFill>
            <a:ln w="36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795" dirty="0"/>
            </a:p>
          </p:txBody>
        </p:sp>
      </p:grpSp>
    </p:spTree>
    <p:extLst>
      <p:ext uri="{BB962C8B-B14F-4D97-AF65-F5344CB8AC3E}">
        <p14:creationId xmlns:p14="http://schemas.microsoft.com/office/powerpoint/2010/main" val="24761804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378</Words>
  <Application>Microsoft Office PowerPoint</Application>
  <PresentationFormat>Widescreen</PresentationFormat>
  <Paragraphs>43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Ganna Mohamed</dc:creator>
  <cp:lastModifiedBy>Dr / hala eid</cp:lastModifiedBy>
  <cp:revision>9</cp:revision>
  <dcterms:created xsi:type="dcterms:W3CDTF">2022-10-16T19:42:23Z</dcterms:created>
  <dcterms:modified xsi:type="dcterms:W3CDTF">2022-10-17T07:32:15Z</dcterms:modified>
</cp:coreProperties>
</file>